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6" r:id="rId9"/>
    <p:sldId id="277" r:id="rId10"/>
    <p:sldId id="267" r:id="rId11"/>
    <p:sldId id="266" r:id="rId12"/>
    <p:sldId id="268" r:id="rId13"/>
    <p:sldId id="265" r:id="rId14"/>
    <p:sldId id="270" r:id="rId15"/>
    <p:sldId id="280" r:id="rId16"/>
    <p:sldId id="269" r:id="rId17"/>
    <p:sldId id="279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E0EA1-9475-462E-B12B-E62A8DCC1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F47FA-FC34-4F3D-ACF5-02BFB056BA49}">
      <dgm:prSet custT="1"/>
      <dgm:spPr/>
      <dgm:t>
        <a:bodyPr/>
        <a:lstStyle/>
        <a:p>
          <a:r>
            <a:rPr lang="en-GB" sz="2000" b="1" dirty="0"/>
            <a:t>During KS4 nearly all learners will study the following:</a:t>
          </a:r>
          <a:endParaRPr lang="en-US" sz="2000" b="1" dirty="0"/>
        </a:p>
      </dgm:t>
    </dgm:pt>
    <dgm:pt modelId="{52A16AA9-F9BA-449F-8C76-0161A2BC54E2}" type="parTrans" cxnId="{391D56B2-75DA-40B5-AE8B-3652855DD407}">
      <dgm:prSet/>
      <dgm:spPr/>
      <dgm:t>
        <a:bodyPr/>
        <a:lstStyle/>
        <a:p>
          <a:endParaRPr lang="en-US"/>
        </a:p>
      </dgm:t>
    </dgm:pt>
    <dgm:pt modelId="{E4A5AC75-13A5-44DA-8A82-76EA46E9A86C}" type="sibTrans" cxnId="{391D56B2-75DA-40B5-AE8B-3652855DD407}">
      <dgm:prSet/>
      <dgm:spPr/>
      <dgm:t>
        <a:bodyPr/>
        <a:lstStyle/>
        <a:p>
          <a:endParaRPr lang="en-US"/>
        </a:p>
      </dgm:t>
    </dgm:pt>
    <dgm:pt modelId="{EE2AEF93-34AD-4919-A43C-512ACBD7D965}">
      <dgm:prSet custT="1"/>
      <dgm:spPr/>
      <dgm:t>
        <a:bodyPr/>
        <a:lstStyle/>
        <a:p>
          <a:r>
            <a:rPr lang="en-GB" sz="1800" b="1" dirty="0"/>
            <a:t>GCSE Maths and Numeracy </a:t>
          </a:r>
          <a:endParaRPr lang="en-US" sz="1800" b="1" dirty="0"/>
        </a:p>
      </dgm:t>
    </dgm:pt>
    <dgm:pt modelId="{E2EDCF9A-83A0-4AC3-8823-619D7D6EA42D}" type="parTrans" cxnId="{5F0D4991-41B7-40FB-B8A4-68EE5C2F9A56}">
      <dgm:prSet/>
      <dgm:spPr/>
      <dgm:t>
        <a:bodyPr/>
        <a:lstStyle/>
        <a:p>
          <a:endParaRPr lang="en-US"/>
        </a:p>
      </dgm:t>
    </dgm:pt>
    <dgm:pt modelId="{71997342-1509-4DBF-A6D9-298DEF652791}" type="sibTrans" cxnId="{5F0D4991-41B7-40FB-B8A4-68EE5C2F9A56}">
      <dgm:prSet/>
      <dgm:spPr/>
      <dgm:t>
        <a:bodyPr/>
        <a:lstStyle/>
        <a:p>
          <a:endParaRPr lang="en-US"/>
        </a:p>
      </dgm:t>
    </dgm:pt>
    <dgm:pt modelId="{8EE6D414-89C5-49EF-B7E1-D7E1EEFFA21D}">
      <dgm:prSet/>
      <dgm:spPr/>
      <dgm:t>
        <a:bodyPr/>
        <a:lstStyle/>
        <a:p>
          <a:r>
            <a:rPr lang="en-GB" b="1" dirty="0"/>
            <a:t>GCSE English Literature and Language</a:t>
          </a:r>
          <a:endParaRPr lang="en-US" b="1" dirty="0"/>
        </a:p>
      </dgm:t>
    </dgm:pt>
    <dgm:pt modelId="{8F04D2DF-FF2E-43B2-AFAD-6AF723E6B317}" type="parTrans" cxnId="{8687EC13-85A8-4984-A2C0-7134F02C4639}">
      <dgm:prSet/>
      <dgm:spPr/>
      <dgm:t>
        <a:bodyPr/>
        <a:lstStyle/>
        <a:p>
          <a:endParaRPr lang="en-US"/>
        </a:p>
      </dgm:t>
    </dgm:pt>
    <dgm:pt modelId="{7B101D0A-E97F-4327-86FC-CC977EE8F46A}" type="sibTrans" cxnId="{8687EC13-85A8-4984-A2C0-7134F02C4639}">
      <dgm:prSet/>
      <dgm:spPr/>
      <dgm:t>
        <a:bodyPr/>
        <a:lstStyle/>
        <a:p>
          <a:endParaRPr lang="en-US"/>
        </a:p>
      </dgm:t>
    </dgm:pt>
    <dgm:pt modelId="{E37689E3-6EA4-482E-A9C2-654C34BF4023}">
      <dgm:prSet/>
      <dgm:spPr/>
      <dgm:t>
        <a:bodyPr/>
        <a:lstStyle/>
        <a:p>
          <a:r>
            <a:rPr lang="en-GB" b="1" dirty="0"/>
            <a:t>Either GCSE Triple Science (Biology, Chemistry, Physics) or Double Award Science or Double Award Applied Science.</a:t>
          </a:r>
          <a:endParaRPr lang="en-US" b="1" dirty="0"/>
        </a:p>
      </dgm:t>
    </dgm:pt>
    <dgm:pt modelId="{17E1D4CD-22EC-4ECA-ACFA-06790F1051B8}" type="parTrans" cxnId="{A99D6C9B-FC29-4AF5-8646-53F9B79C7F5F}">
      <dgm:prSet/>
      <dgm:spPr/>
      <dgm:t>
        <a:bodyPr/>
        <a:lstStyle/>
        <a:p>
          <a:endParaRPr lang="en-US"/>
        </a:p>
      </dgm:t>
    </dgm:pt>
    <dgm:pt modelId="{510B2D18-9DBF-4610-B7E6-F99248764F65}" type="sibTrans" cxnId="{A99D6C9B-FC29-4AF5-8646-53F9B79C7F5F}">
      <dgm:prSet/>
      <dgm:spPr/>
      <dgm:t>
        <a:bodyPr/>
        <a:lstStyle/>
        <a:p>
          <a:endParaRPr lang="en-US"/>
        </a:p>
      </dgm:t>
    </dgm:pt>
    <dgm:pt modelId="{40DD44F5-B233-4420-8DB5-3319B599B559}">
      <dgm:prSet/>
      <dgm:spPr/>
      <dgm:t>
        <a:bodyPr/>
        <a:lstStyle/>
        <a:p>
          <a:r>
            <a:rPr lang="en-GB" b="1" dirty="0"/>
            <a:t>GCSE Welsh</a:t>
          </a:r>
          <a:endParaRPr lang="en-US" b="1" dirty="0"/>
        </a:p>
      </dgm:t>
    </dgm:pt>
    <dgm:pt modelId="{105A1CEC-56A6-47E6-B872-CF3DA57ECD74}" type="parTrans" cxnId="{1C20AFDD-89D4-4189-A08B-8CCBFF720CFB}">
      <dgm:prSet/>
      <dgm:spPr/>
      <dgm:t>
        <a:bodyPr/>
        <a:lstStyle/>
        <a:p>
          <a:endParaRPr lang="en-US"/>
        </a:p>
      </dgm:t>
    </dgm:pt>
    <dgm:pt modelId="{2468663D-136F-4DC1-8615-8A4BB6A3A872}" type="sibTrans" cxnId="{1C20AFDD-89D4-4189-A08B-8CCBFF720CFB}">
      <dgm:prSet/>
      <dgm:spPr/>
      <dgm:t>
        <a:bodyPr/>
        <a:lstStyle/>
        <a:p>
          <a:endParaRPr lang="en-US"/>
        </a:p>
      </dgm:t>
    </dgm:pt>
    <dgm:pt modelId="{D40F3270-E9B4-4601-95AB-5D91D1313903}">
      <dgm:prSet/>
      <dgm:spPr/>
      <dgm:t>
        <a:bodyPr/>
        <a:lstStyle/>
        <a:p>
          <a:r>
            <a:rPr lang="en-GB" b="1" dirty="0"/>
            <a:t>RE – </a:t>
          </a:r>
          <a:r>
            <a:rPr lang="en-GB" b="1" dirty="0" err="1"/>
            <a:t>Agored</a:t>
          </a:r>
          <a:r>
            <a:rPr lang="en-GB" b="1" dirty="0"/>
            <a:t> Cymru</a:t>
          </a:r>
          <a:endParaRPr lang="en-US" b="1" dirty="0"/>
        </a:p>
      </dgm:t>
    </dgm:pt>
    <dgm:pt modelId="{71E3FFCB-111A-4962-A6FC-C1ACD3C4E866}" type="parTrans" cxnId="{6868ADFE-3ED9-4FA1-AE5F-6C38A876FE69}">
      <dgm:prSet/>
      <dgm:spPr/>
      <dgm:t>
        <a:bodyPr/>
        <a:lstStyle/>
        <a:p>
          <a:endParaRPr lang="en-US"/>
        </a:p>
      </dgm:t>
    </dgm:pt>
    <dgm:pt modelId="{ECF9E845-DEEF-48B9-A3D8-9BC830D9E64F}" type="sibTrans" cxnId="{6868ADFE-3ED9-4FA1-AE5F-6C38A876FE69}">
      <dgm:prSet/>
      <dgm:spPr/>
      <dgm:t>
        <a:bodyPr/>
        <a:lstStyle/>
        <a:p>
          <a:endParaRPr lang="en-US"/>
        </a:p>
      </dgm:t>
    </dgm:pt>
    <dgm:pt modelId="{5B64B3CF-1C02-4522-A128-F23A3FD710B3}">
      <dgm:prSet/>
      <dgm:spPr/>
      <dgm:t>
        <a:bodyPr/>
        <a:lstStyle/>
        <a:p>
          <a:r>
            <a:rPr lang="en-GB" b="1" dirty="0"/>
            <a:t>Skills Challenge Certificate (more in a bit)</a:t>
          </a:r>
          <a:endParaRPr lang="en-US" b="1" dirty="0"/>
        </a:p>
      </dgm:t>
    </dgm:pt>
    <dgm:pt modelId="{4811770A-23A7-49F9-8FE4-33B78C0850B6}" type="parTrans" cxnId="{68BDABFD-3A9D-4DFB-A710-AC52EFE40E0F}">
      <dgm:prSet/>
      <dgm:spPr/>
      <dgm:t>
        <a:bodyPr/>
        <a:lstStyle/>
        <a:p>
          <a:endParaRPr lang="en-US"/>
        </a:p>
      </dgm:t>
    </dgm:pt>
    <dgm:pt modelId="{FBCA8E62-AB89-4F41-978A-DF5EED966FA4}" type="sibTrans" cxnId="{68BDABFD-3A9D-4DFB-A710-AC52EFE40E0F}">
      <dgm:prSet/>
      <dgm:spPr/>
      <dgm:t>
        <a:bodyPr/>
        <a:lstStyle/>
        <a:p>
          <a:endParaRPr lang="en-US"/>
        </a:p>
      </dgm:t>
    </dgm:pt>
    <dgm:pt modelId="{D28FCCCF-2C51-4B10-A4CD-278733F7C8E8}">
      <dgm:prSet/>
      <dgm:spPr/>
      <dgm:t>
        <a:bodyPr/>
        <a:lstStyle/>
        <a:p>
          <a:r>
            <a:rPr lang="en-GB" b="1" dirty="0"/>
            <a:t>PSE – Agored Cymru</a:t>
          </a:r>
          <a:endParaRPr lang="en-US" b="1" dirty="0"/>
        </a:p>
      </dgm:t>
    </dgm:pt>
    <dgm:pt modelId="{F13246F6-B620-4271-AE2C-A2D820EB4086}" type="parTrans" cxnId="{0C893EC4-321F-4AFE-8706-094B7AA104EB}">
      <dgm:prSet/>
      <dgm:spPr/>
      <dgm:t>
        <a:bodyPr/>
        <a:lstStyle/>
        <a:p>
          <a:endParaRPr lang="en-US"/>
        </a:p>
      </dgm:t>
    </dgm:pt>
    <dgm:pt modelId="{A9770CDD-D459-4A13-869C-049D25CB68CA}" type="sibTrans" cxnId="{0C893EC4-321F-4AFE-8706-094B7AA104EB}">
      <dgm:prSet/>
      <dgm:spPr/>
      <dgm:t>
        <a:bodyPr/>
        <a:lstStyle/>
        <a:p>
          <a:endParaRPr lang="en-US"/>
        </a:p>
      </dgm:t>
    </dgm:pt>
    <dgm:pt modelId="{20C605B6-F358-486A-B5EE-2D121EA1C9BF}">
      <dgm:prSet/>
      <dgm:spPr/>
      <dgm:t>
        <a:bodyPr/>
        <a:lstStyle/>
        <a:p>
          <a:r>
            <a:rPr lang="en-GB" b="1" dirty="0"/>
            <a:t>3 option subjects</a:t>
          </a:r>
          <a:endParaRPr lang="en-US" b="1" dirty="0"/>
        </a:p>
      </dgm:t>
    </dgm:pt>
    <dgm:pt modelId="{96E241A6-7EC2-470E-B8F1-8E30B3C77800}" type="parTrans" cxnId="{FD6A4837-9C4F-49AC-AE64-F42A69B8BA5E}">
      <dgm:prSet/>
      <dgm:spPr/>
      <dgm:t>
        <a:bodyPr/>
        <a:lstStyle/>
        <a:p>
          <a:endParaRPr lang="en-US"/>
        </a:p>
      </dgm:t>
    </dgm:pt>
    <dgm:pt modelId="{E3A616F0-CE90-4363-BD28-EA7E928A31FF}" type="sibTrans" cxnId="{FD6A4837-9C4F-49AC-AE64-F42A69B8BA5E}">
      <dgm:prSet/>
      <dgm:spPr/>
      <dgm:t>
        <a:bodyPr/>
        <a:lstStyle/>
        <a:p>
          <a:endParaRPr lang="en-US"/>
        </a:p>
      </dgm:t>
    </dgm:pt>
    <dgm:pt modelId="{A77A0097-C99D-4228-970E-99A100BDD275}">
      <dgm:prSet/>
      <dgm:spPr/>
      <dgm:t>
        <a:bodyPr/>
        <a:lstStyle/>
        <a:p>
          <a:r>
            <a:rPr lang="en-GB" b="1" dirty="0"/>
            <a:t>This equates to 14 GCSEs or equivalents</a:t>
          </a:r>
          <a:endParaRPr lang="en-US" b="1" dirty="0"/>
        </a:p>
      </dgm:t>
    </dgm:pt>
    <dgm:pt modelId="{B70527FF-FA59-4AAD-A7FA-5F8706C3B48A}" type="parTrans" cxnId="{1ABE229A-5C4A-4A2F-AF7E-ED522177E748}">
      <dgm:prSet/>
      <dgm:spPr/>
      <dgm:t>
        <a:bodyPr/>
        <a:lstStyle/>
        <a:p>
          <a:endParaRPr lang="en-US"/>
        </a:p>
      </dgm:t>
    </dgm:pt>
    <dgm:pt modelId="{1129495B-B36F-48B5-AA93-77FA4326F346}" type="sibTrans" cxnId="{1ABE229A-5C4A-4A2F-AF7E-ED522177E748}">
      <dgm:prSet/>
      <dgm:spPr/>
      <dgm:t>
        <a:bodyPr/>
        <a:lstStyle/>
        <a:p>
          <a:endParaRPr lang="en-US"/>
        </a:p>
      </dgm:t>
    </dgm:pt>
    <dgm:pt modelId="{6422EE2B-0AFB-420C-A800-9E877D1A38ED}" type="pres">
      <dgm:prSet presAssocID="{1C2E0EA1-9475-462E-B12B-E62A8DCC1163}" presName="linear" presStyleCnt="0">
        <dgm:presLayoutVars>
          <dgm:animLvl val="lvl"/>
          <dgm:resizeHandles val="exact"/>
        </dgm:presLayoutVars>
      </dgm:prSet>
      <dgm:spPr/>
    </dgm:pt>
    <dgm:pt modelId="{18F62111-3A62-4746-BA35-315B3400D529}" type="pres">
      <dgm:prSet presAssocID="{301F47FA-FC34-4F3D-ACF5-02BFB056BA4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02080CA-692B-40A6-BCCA-907EE2635596}" type="pres">
      <dgm:prSet presAssocID="{E4A5AC75-13A5-44DA-8A82-76EA46E9A86C}" presName="spacer" presStyleCnt="0"/>
      <dgm:spPr/>
    </dgm:pt>
    <dgm:pt modelId="{3F7691D7-259E-4339-B4B5-F440770D42BF}" type="pres">
      <dgm:prSet presAssocID="{EE2AEF93-34AD-4919-A43C-512ACBD7D96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A0FCBA9-1A2E-4551-B02D-6544E227697E}" type="pres">
      <dgm:prSet presAssocID="{71997342-1509-4DBF-A6D9-298DEF652791}" presName="spacer" presStyleCnt="0"/>
      <dgm:spPr/>
    </dgm:pt>
    <dgm:pt modelId="{DC326524-2CB6-4617-826D-5EDDE92811C3}" type="pres">
      <dgm:prSet presAssocID="{8EE6D414-89C5-49EF-B7E1-D7E1EEFFA21D}" presName="parentText" presStyleLbl="node1" presStyleIdx="2" presStyleCnt="10" custLinFactNeighborX="-97" custLinFactNeighborY="3746">
        <dgm:presLayoutVars>
          <dgm:chMax val="0"/>
          <dgm:bulletEnabled val="1"/>
        </dgm:presLayoutVars>
      </dgm:prSet>
      <dgm:spPr/>
    </dgm:pt>
    <dgm:pt modelId="{3C374DDF-C664-4CCD-8D79-533580D5D7B7}" type="pres">
      <dgm:prSet presAssocID="{7B101D0A-E97F-4327-86FC-CC977EE8F46A}" presName="spacer" presStyleCnt="0"/>
      <dgm:spPr/>
    </dgm:pt>
    <dgm:pt modelId="{27AA2562-F48B-4050-A09E-A32D3C768FBB}" type="pres">
      <dgm:prSet presAssocID="{E37689E3-6EA4-482E-A9C2-654C34BF4023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D2A5374-3958-4BB0-A642-895CC6232E77}" type="pres">
      <dgm:prSet presAssocID="{510B2D18-9DBF-4610-B7E6-F99248764F65}" presName="spacer" presStyleCnt="0"/>
      <dgm:spPr/>
    </dgm:pt>
    <dgm:pt modelId="{70F64901-44ED-4DF7-8182-496892B18559}" type="pres">
      <dgm:prSet presAssocID="{40DD44F5-B233-4420-8DB5-3319B599B55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930E9D0-2127-4B8B-A30B-216B40642F1B}" type="pres">
      <dgm:prSet presAssocID="{2468663D-136F-4DC1-8615-8A4BB6A3A872}" presName="spacer" presStyleCnt="0"/>
      <dgm:spPr/>
    </dgm:pt>
    <dgm:pt modelId="{800BE87F-8F32-499D-B349-A63E37224A6F}" type="pres">
      <dgm:prSet presAssocID="{D40F3270-E9B4-4601-95AB-5D91D131390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4DCA25B-53E4-4EAE-8BBB-DD400DE9A9D5}" type="pres">
      <dgm:prSet presAssocID="{ECF9E845-DEEF-48B9-A3D8-9BC830D9E64F}" presName="spacer" presStyleCnt="0"/>
      <dgm:spPr/>
    </dgm:pt>
    <dgm:pt modelId="{FE33E68D-E05F-4828-B0BC-2FBBAD5E56F5}" type="pres">
      <dgm:prSet presAssocID="{5B64B3CF-1C02-4522-A128-F23A3FD710B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E558FB7-8744-4FB6-B3CE-5F450197E8A9}" type="pres">
      <dgm:prSet presAssocID="{FBCA8E62-AB89-4F41-978A-DF5EED966FA4}" presName="spacer" presStyleCnt="0"/>
      <dgm:spPr/>
    </dgm:pt>
    <dgm:pt modelId="{4DC7CFB1-EB74-407D-AF96-8543626A4111}" type="pres">
      <dgm:prSet presAssocID="{D28FCCCF-2C51-4B10-A4CD-278733F7C8E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7882F74E-A220-4C3B-9DBA-37307B247B72}" type="pres">
      <dgm:prSet presAssocID="{A9770CDD-D459-4A13-869C-049D25CB68CA}" presName="spacer" presStyleCnt="0"/>
      <dgm:spPr/>
    </dgm:pt>
    <dgm:pt modelId="{8197D280-03DA-4441-960C-1EA291019BB9}" type="pres">
      <dgm:prSet presAssocID="{20C605B6-F358-486A-B5EE-2D121EA1C9B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DBF89ECC-6492-4DF9-A9ED-F6E46C6AA8C4}" type="pres">
      <dgm:prSet presAssocID="{E3A616F0-CE90-4363-BD28-EA7E928A31FF}" presName="spacer" presStyleCnt="0"/>
      <dgm:spPr/>
    </dgm:pt>
    <dgm:pt modelId="{809ED075-743D-46EC-AD70-16979E68A2A1}" type="pres">
      <dgm:prSet presAssocID="{A77A0097-C99D-4228-970E-99A100BDD27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84F4506-0251-444C-AF65-626DE92A29FE}" type="presOf" srcId="{20C605B6-F358-486A-B5EE-2D121EA1C9BF}" destId="{8197D280-03DA-4441-960C-1EA291019BB9}" srcOrd="0" destOrd="0" presId="urn:microsoft.com/office/officeart/2005/8/layout/vList2"/>
    <dgm:cxn modelId="{8F49DC07-44A4-4E6C-9322-73CA49CD870B}" type="presOf" srcId="{8EE6D414-89C5-49EF-B7E1-D7E1EEFFA21D}" destId="{DC326524-2CB6-4617-826D-5EDDE92811C3}" srcOrd="0" destOrd="0" presId="urn:microsoft.com/office/officeart/2005/8/layout/vList2"/>
    <dgm:cxn modelId="{8687EC13-85A8-4984-A2C0-7134F02C4639}" srcId="{1C2E0EA1-9475-462E-B12B-E62A8DCC1163}" destId="{8EE6D414-89C5-49EF-B7E1-D7E1EEFFA21D}" srcOrd="2" destOrd="0" parTransId="{8F04D2DF-FF2E-43B2-AFAD-6AF723E6B317}" sibTransId="{7B101D0A-E97F-4327-86FC-CC977EE8F46A}"/>
    <dgm:cxn modelId="{FD6A4837-9C4F-49AC-AE64-F42A69B8BA5E}" srcId="{1C2E0EA1-9475-462E-B12B-E62A8DCC1163}" destId="{20C605B6-F358-486A-B5EE-2D121EA1C9BF}" srcOrd="8" destOrd="0" parTransId="{96E241A6-7EC2-470E-B8F1-8E30B3C77800}" sibTransId="{E3A616F0-CE90-4363-BD28-EA7E928A31FF}"/>
    <dgm:cxn modelId="{E627844A-B617-49B8-815C-414129A91ED0}" type="presOf" srcId="{1C2E0EA1-9475-462E-B12B-E62A8DCC1163}" destId="{6422EE2B-0AFB-420C-A800-9E877D1A38ED}" srcOrd="0" destOrd="0" presId="urn:microsoft.com/office/officeart/2005/8/layout/vList2"/>
    <dgm:cxn modelId="{212ABF4D-0FF9-4210-BBE6-61D158A8145D}" type="presOf" srcId="{D40F3270-E9B4-4601-95AB-5D91D1313903}" destId="{800BE87F-8F32-499D-B349-A63E37224A6F}" srcOrd="0" destOrd="0" presId="urn:microsoft.com/office/officeart/2005/8/layout/vList2"/>
    <dgm:cxn modelId="{A41E7950-312C-44E9-B2E3-E94404293229}" type="presOf" srcId="{5B64B3CF-1C02-4522-A128-F23A3FD710B3}" destId="{FE33E68D-E05F-4828-B0BC-2FBBAD5E56F5}" srcOrd="0" destOrd="0" presId="urn:microsoft.com/office/officeart/2005/8/layout/vList2"/>
    <dgm:cxn modelId="{08A8A086-0654-4290-9DB5-D54DA4AA922C}" type="presOf" srcId="{D28FCCCF-2C51-4B10-A4CD-278733F7C8E8}" destId="{4DC7CFB1-EB74-407D-AF96-8543626A4111}" srcOrd="0" destOrd="0" presId="urn:microsoft.com/office/officeart/2005/8/layout/vList2"/>
    <dgm:cxn modelId="{DAAC5189-8AAD-4041-9FC9-BEF0B416989F}" type="presOf" srcId="{301F47FA-FC34-4F3D-ACF5-02BFB056BA49}" destId="{18F62111-3A62-4746-BA35-315B3400D529}" srcOrd="0" destOrd="0" presId="urn:microsoft.com/office/officeart/2005/8/layout/vList2"/>
    <dgm:cxn modelId="{5F0D4991-41B7-40FB-B8A4-68EE5C2F9A56}" srcId="{1C2E0EA1-9475-462E-B12B-E62A8DCC1163}" destId="{EE2AEF93-34AD-4919-A43C-512ACBD7D965}" srcOrd="1" destOrd="0" parTransId="{E2EDCF9A-83A0-4AC3-8823-619D7D6EA42D}" sibTransId="{71997342-1509-4DBF-A6D9-298DEF652791}"/>
    <dgm:cxn modelId="{B28AD291-F83B-4066-959A-FD49668C98E3}" type="presOf" srcId="{A77A0097-C99D-4228-970E-99A100BDD275}" destId="{809ED075-743D-46EC-AD70-16979E68A2A1}" srcOrd="0" destOrd="0" presId="urn:microsoft.com/office/officeart/2005/8/layout/vList2"/>
    <dgm:cxn modelId="{1ABE229A-5C4A-4A2F-AF7E-ED522177E748}" srcId="{1C2E0EA1-9475-462E-B12B-E62A8DCC1163}" destId="{A77A0097-C99D-4228-970E-99A100BDD275}" srcOrd="9" destOrd="0" parTransId="{B70527FF-FA59-4AAD-A7FA-5F8706C3B48A}" sibTransId="{1129495B-B36F-48B5-AA93-77FA4326F346}"/>
    <dgm:cxn modelId="{A99D6C9B-FC29-4AF5-8646-53F9B79C7F5F}" srcId="{1C2E0EA1-9475-462E-B12B-E62A8DCC1163}" destId="{E37689E3-6EA4-482E-A9C2-654C34BF4023}" srcOrd="3" destOrd="0" parTransId="{17E1D4CD-22EC-4ECA-ACFA-06790F1051B8}" sibTransId="{510B2D18-9DBF-4610-B7E6-F99248764F65}"/>
    <dgm:cxn modelId="{0381C3A0-039F-4469-ACD9-F3DD466B077B}" type="presOf" srcId="{E37689E3-6EA4-482E-A9C2-654C34BF4023}" destId="{27AA2562-F48B-4050-A09E-A32D3C768FBB}" srcOrd="0" destOrd="0" presId="urn:microsoft.com/office/officeart/2005/8/layout/vList2"/>
    <dgm:cxn modelId="{66F8BDAA-1B81-4A3B-81D1-60EF6FC9FA08}" type="presOf" srcId="{40DD44F5-B233-4420-8DB5-3319B599B559}" destId="{70F64901-44ED-4DF7-8182-496892B18559}" srcOrd="0" destOrd="0" presId="urn:microsoft.com/office/officeart/2005/8/layout/vList2"/>
    <dgm:cxn modelId="{391D56B2-75DA-40B5-AE8B-3652855DD407}" srcId="{1C2E0EA1-9475-462E-B12B-E62A8DCC1163}" destId="{301F47FA-FC34-4F3D-ACF5-02BFB056BA49}" srcOrd="0" destOrd="0" parTransId="{52A16AA9-F9BA-449F-8C76-0161A2BC54E2}" sibTransId="{E4A5AC75-13A5-44DA-8A82-76EA46E9A86C}"/>
    <dgm:cxn modelId="{0C893EC4-321F-4AFE-8706-094B7AA104EB}" srcId="{1C2E0EA1-9475-462E-B12B-E62A8DCC1163}" destId="{D28FCCCF-2C51-4B10-A4CD-278733F7C8E8}" srcOrd="7" destOrd="0" parTransId="{F13246F6-B620-4271-AE2C-A2D820EB4086}" sibTransId="{A9770CDD-D459-4A13-869C-049D25CB68CA}"/>
    <dgm:cxn modelId="{6D6BFAC9-099D-4E5F-8E62-9A0BE575E223}" type="presOf" srcId="{EE2AEF93-34AD-4919-A43C-512ACBD7D965}" destId="{3F7691D7-259E-4339-B4B5-F440770D42BF}" srcOrd="0" destOrd="0" presId="urn:microsoft.com/office/officeart/2005/8/layout/vList2"/>
    <dgm:cxn modelId="{1C20AFDD-89D4-4189-A08B-8CCBFF720CFB}" srcId="{1C2E0EA1-9475-462E-B12B-E62A8DCC1163}" destId="{40DD44F5-B233-4420-8DB5-3319B599B559}" srcOrd="4" destOrd="0" parTransId="{105A1CEC-56A6-47E6-B872-CF3DA57ECD74}" sibTransId="{2468663D-136F-4DC1-8615-8A4BB6A3A872}"/>
    <dgm:cxn modelId="{68BDABFD-3A9D-4DFB-A710-AC52EFE40E0F}" srcId="{1C2E0EA1-9475-462E-B12B-E62A8DCC1163}" destId="{5B64B3CF-1C02-4522-A128-F23A3FD710B3}" srcOrd="6" destOrd="0" parTransId="{4811770A-23A7-49F9-8FE4-33B78C0850B6}" sibTransId="{FBCA8E62-AB89-4F41-978A-DF5EED966FA4}"/>
    <dgm:cxn modelId="{6868ADFE-3ED9-4FA1-AE5F-6C38A876FE69}" srcId="{1C2E0EA1-9475-462E-B12B-E62A8DCC1163}" destId="{D40F3270-E9B4-4601-95AB-5D91D1313903}" srcOrd="5" destOrd="0" parTransId="{71E3FFCB-111A-4962-A6FC-C1ACD3C4E866}" sibTransId="{ECF9E845-DEEF-48B9-A3D8-9BC830D9E64F}"/>
    <dgm:cxn modelId="{F6F2B475-A8B3-4991-A318-E5CBA1971C08}" type="presParOf" srcId="{6422EE2B-0AFB-420C-A800-9E877D1A38ED}" destId="{18F62111-3A62-4746-BA35-315B3400D529}" srcOrd="0" destOrd="0" presId="urn:microsoft.com/office/officeart/2005/8/layout/vList2"/>
    <dgm:cxn modelId="{1FF71496-EB4D-41BC-8866-91BF3CD9F753}" type="presParOf" srcId="{6422EE2B-0AFB-420C-A800-9E877D1A38ED}" destId="{E02080CA-692B-40A6-BCCA-907EE2635596}" srcOrd="1" destOrd="0" presId="urn:microsoft.com/office/officeart/2005/8/layout/vList2"/>
    <dgm:cxn modelId="{D2C76EC7-B0CA-46D3-986F-BB3855D87773}" type="presParOf" srcId="{6422EE2B-0AFB-420C-A800-9E877D1A38ED}" destId="{3F7691D7-259E-4339-B4B5-F440770D42BF}" srcOrd="2" destOrd="0" presId="urn:microsoft.com/office/officeart/2005/8/layout/vList2"/>
    <dgm:cxn modelId="{30694C66-2B13-455E-AECE-076F01B9DABC}" type="presParOf" srcId="{6422EE2B-0AFB-420C-A800-9E877D1A38ED}" destId="{0A0FCBA9-1A2E-4551-B02D-6544E227697E}" srcOrd="3" destOrd="0" presId="urn:microsoft.com/office/officeart/2005/8/layout/vList2"/>
    <dgm:cxn modelId="{63F23E7A-1C13-4E6B-B5E5-5F6CBE218C51}" type="presParOf" srcId="{6422EE2B-0AFB-420C-A800-9E877D1A38ED}" destId="{DC326524-2CB6-4617-826D-5EDDE92811C3}" srcOrd="4" destOrd="0" presId="urn:microsoft.com/office/officeart/2005/8/layout/vList2"/>
    <dgm:cxn modelId="{7164551A-F2FE-45D0-B00B-FDEE799667B7}" type="presParOf" srcId="{6422EE2B-0AFB-420C-A800-9E877D1A38ED}" destId="{3C374DDF-C664-4CCD-8D79-533580D5D7B7}" srcOrd="5" destOrd="0" presId="urn:microsoft.com/office/officeart/2005/8/layout/vList2"/>
    <dgm:cxn modelId="{C495FDA3-7EB6-4A22-AC26-28360F2CAB83}" type="presParOf" srcId="{6422EE2B-0AFB-420C-A800-9E877D1A38ED}" destId="{27AA2562-F48B-4050-A09E-A32D3C768FBB}" srcOrd="6" destOrd="0" presId="urn:microsoft.com/office/officeart/2005/8/layout/vList2"/>
    <dgm:cxn modelId="{892EFE02-A02F-4E84-9002-D5968BBD8A64}" type="presParOf" srcId="{6422EE2B-0AFB-420C-A800-9E877D1A38ED}" destId="{5D2A5374-3958-4BB0-A642-895CC6232E77}" srcOrd="7" destOrd="0" presId="urn:microsoft.com/office/officeart/2005/8/layout/vList2"/>
    <dgm:cxn modelId="{A19FAF0A-DD29-488A-A8F4-E932998920BD}" type="presParOf" srcId="{6422EE2B-0AFB-420C-A800-9E877D1A38ED}" destId="{70F64901-44ED-4DF7-8182-496892B18559}" srcOrd="8" destOrd="0" presId="urn:microsoft.com/office/officeart/2005/8/layout/vList2"/>
    <dgm:cxn modelId="{13EA2434-BA0F-4CAE-95B8-69780F53DB56}" type="presParOf" srcId="{6422EE2B-0AFB-420C-A800-9E877D1A38ED}" destId="{9930E9D0-2127-4B8B-A30B-216B40642F1B}" srcOrd="9" destOrd="0" presId="urn:microsoft.com/office/officeart/2005/8/layout/vList2"/>
    <dgm:cxn modelId="{48E5AC78-3429-47A4-BEAE-5DFCB4AEEA70}" type="presParOf" srcId="{6422EE2B-0AFB-420C-A800-9E877D1A38ED}" destId="{800BE87F-8F32-499D-B349-A63E37224A6F}" srcOrd="10" destOrd="0" presId="urn:microsoft.com/office/officeart/2005/8/layout/vList2"/>
    <dgm:cxn modelId="{DA8B176A-49F6-479F-9AB0-1B918868498E}" type="presParOf" srcId="{6422EE2B-0AFB-420C-A800-9E877D1A38ED}" destId="{B4DCA25B-53E4-4EAE-8BBB-DD400DE9A9D5}" srcOrd="11" destOrd="0" presId="urn:microsoft.com/office/officeart/2005/8/layout/vList2"/>
    <dgm:cxn modelId="{DE175CD1-FBC8-4054-A4A6-4E314AF1AF1C}" type="presParOf" srcId="{6422EE2B-0AFB-420C-A800-9E877D1A38ED}" destId="{FE33E68D-E05F-4828-B0BC-2FBBAD5E56F5}" srcOrd="12" destOrd="0" presId="urn:microsoft.com/office/officeart/2005/8/layout/vList2"/>
    <dgm:cxn modelId="{ACDF18DE-F460-46F8-892B-16A383DA21AF}" type="presParOf" srcId="{6422EE2B-0AFB-420C-A800-9E877D1A38ED}" destId="{6E558FB7-8744-4FB6-B3CE-5F450197E8A9}" srcOrd="13" destOrd="0" presId="urn:microsoft.com/office/officeart/2005/8/layout/vList2"/>
    <dgm:cxn modelId="{2C3CB279-8663-4D0D-8B11-FB8583244158}" type="presParOf" srcId="{6422EE2B-0AFB-420C-A800-9E877D1A38ED}" destId="{4DC7CFB1-EB74-407D-AF96-8543626A4111}" srcOrd="14" destOrd="0" presId="urn:microsoft.com/office/officeart/2005/8/layout/vList2"/>
    <dgm:cxn modelId="{8A8AE843-DDB0-4722-A0C9-0A83E381F909}" type="presParOf" srcId="{6422EE2B-0AFB-420C-A800-9E877D1A38ED}" destId="{7882F74E-A220-4C3B-9DBA-37307B247B72}" srcOrd="15" destOrd="0" presId="urn:microsoft.com/office/officeart/2005/8/layout/vList2"/>
    <dgm:cxn modelId="{FD422E5E-9B75-4B2F-92C8-5277854A7617}" type="presParOf" srcId="{6422EE2B-0AFB-420C-A800-9E877D1A38ED}" destId="{8197D280-03DA-4441-960C-1EA291019BB9}" srcOrd="16" destOrd="0" presId="urn:microsoft.com/office/officeart/2005/8/layout/vList2"/>
    <dgm:cxn modelId="{27A0F1AE-2D9A-4B1B-9BC5-FD3219695D02}" type="presParOf" srcId="{6422EE2B-0AFB-420C-A800-9E877D1A38ED}" destId="{DBF89ECC-6492-4DF9-A9ED-F6E46C6AA8C4}" srcOrd="17" destOrd="0" presId="urn:microsoft.com/office/officeart/2005/8/layout/vList2"/>
    <dgm:cxn modelId="{61921CC4-7CBC-46C3-8DE1-320D0537C05B}" type="presParOf" srcId="{6422EE2B-0AFB-420C-A800-9E877D1A38ED}" destId="{809ED075-743D-46EC-AD70-16979E68A2A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EA7A0-7485-43D4-80FC-1E54AE2897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E5868-E3AB-448E-9396-F5E69256A5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Mocks for Science, English and History in March</a:t>
          </a:r>
          <a:endParaRPr lang="en-US" b="1" dirty="0"/>
        </a:p>
      </dgm:t>
    </dgm:pt>
    <dgm:pt modelId="{D720A64C-5F5F-4BDF-9C53-C869664B448E}" type="parTrans" cxnId="{D87FD917-A2FB-402B-8D1E-D13462165151}">
      <dgm:prSet/>
      <dgm:spPr/>
      <dgm:t>
        <a:bodyPr/>
        <a:lstStyle/>
        <a:p>
          <a:endParaRPr lang="en-US"/>
        </a:p>
      </dgm:t>
    </dgm:pt>
    <dgm:pt modelId="{5A03FDA0-F7FC-4FB9-927D-52E840CF9E6A}" type="sibTrans" cxnId="{D87FD917-A2FB-402B-8D1E-D13462165151}">
      <dgm:prSet/>
      <dgm:spPr/>
      <dgm:t>
        <a:bodyPr/>
        <a:lstStyle/>
        <a:p>
          <a:endParaRPr lang="en-US"/>
        </a:p>
      </dgm:t>
    </dgm:pt>
    <dgm:pt modelId="{19D88017-0986-488F-92E8-F1598925AFB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End of year examinations after GCSEs  finish in June.</a:t>
          </a:r>
          <a:endParaRPr lang="en-US" b="1" dirty="0"/>
        </a:p>
      </dgm:t>
    </dgm:pt>
    <dgm:pt modelId="{DE1073DD-8872-4EE4-8D0E-A4067E0AE4CF}" type="parTrans" cxnId="{DAE26D4C-DF1A-4C22-BC68-717F21B8C1E5}">
      <dgm:prSet/>
      <dgm:spPr/>
      <dgm:t>
        <a:bodyPr/>
        <a:lstStyle/>
        <a:p>
          <a:endParaRPr lang="en-US"/>
        </a:p>
      </dgm:t>
    </dgm:pt>
    <dgm:pt modelId="{BE9F1155-A4E4-4DC4-8578-8C64B8D952E6}" type="sibTrans" cxnId="{DAE26D4C-DF1A-4C22-BC68-717F21B8C1E5}">
      <dgm:prSet/>
      <dgm:spPr/>
      <dgm:t>
        <a:bodyPr/>
        <a:lstStyle/>
        <a:p>
          <a:endParaRPr lang="en-US"/>
        </a:p>
      </dgm:t>
    </dgm:pt>
    <dgm:pt modelId="{5E01E22A-AFC8-4FDE-96F3-F27306D85B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Very important as this will help determine what tier students are entered for and what interventions need to take place in year 11.</a:t>
          </a:r>
          <a:endParaRPr lang="en-US" b="1" dirty="0"/>
        </a:p>
      </dgm:t>
    </dgm:pt>
    <dgm:pt modelId="{426B232C-E99B-49B9-BDA1-11782CC397C4}" type="parTrans" cxnId="{569E97CE-A7B0-48A6-AA9D-50FA69F07F61}">
      <dgm:prSet/>
      <dgm:spPr/>
      <dgm:t>
        <a:bodyPr/>
        <a:lstStyle/>
        <a:p>
          <a:endParaRPr lang="en-US"/>
        </a:p>
      </dgm:t>
    </dgm:pt>
    <dgm:pt modelId="{D38AF225-DB1E-4848-92B3-5FAEC2623308}" type="sibTrans" cxnId="{569E97CE-A7B0-48A6-AA9D-50FA69F07F61}">
      <dgm:prSet/>
      <dgm:spPr/>
      <dgm:t>
        <a:bodyPr/>
        <a:lstStyle/>
        <a:p>
          <a:endParaRPr lang="en-US"/>
        </a:p>
      </dgm:t>
    </dgm:pt>
    <dgm:pt modelId="{9DF9B5F5-D017-4F12-9B21-ABC28D1DEE0D}" type="pres">
      <dgm:prSet presAssocID="{C8BEA7A0-7485-43D4-80FC-1E54AE28979D}" presName="root" presStyleCnt="0">
        <dgm:presLayoutVars>
          <dgm:dir/>
          <dgm:resizeHandles val="exact"/>
        </dgm:presLayoutVars>
      </dgm:prSet>
      <dgm:spPr/>
    </dgm:pt>
    <dgm:pt modelId="{F5FFC0AF-12C8-4A3B-B25C-DCBA581E65D3}" type="pres">
      <dgm:prSet presAssocID="{FA1E5868-E3AB-448E-9396-F5E69256A50A}" presName="compNode" presStyleCnt="0"/>
      <dgm:spPr/>
    </dgm:pt>
    <dgm:pt modelId="{F1BCDCF5-2B4B-498F-9B66-59ACA2E2A110}" type="pres">
      <dgm:prSet presAssocID="{FA1E5868-E3AB-448E-9396-F5E69256A50A}" presName="bgRect" presStyleLbl="bgShp" presStyleIdx="0" presStyleCnt="3"/>
      <dgm:spPr/>
    </dgm:pt>
    <dgm:pt modelId="{2EC42618-A244-4BE6-AA5C-352170E45FAC}" type="pres">
      <dgm:prSet presAssocID="{FA1E5868-E3AB-448E-9396-F5E69256A5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4B86F64-BF04-425B-8B61-9D7AB02EE060}" type="pres">
      <dgm:prSet presAssocID="{FA1E5868-E3AB-448E-9396-F5E69256A50A}" presName="spaceRect" presStyleCnt="0"/>
      <dgm:spPr/>
    </dgm:pt>
    <dgm:pt modelId="{3AADA171-8D49-4E3A-9ABF-3D6F07036044}" type="pres">
      <dgm:prSet presAssocID="{FA1E5868-E3AB-448E-9396-F5E69256A50A}" presName="parTx" presStyleLbl="revTx" presStyleIdx="0" presStyleCnt="3">
        <dgm:presLayoutVars>
          <dgm:chMax val="0"/>
          <dgm:chPref val="0"/>
        </dgm:presLayoutVars>
      </dgm:prSet>
      <dgm:spPr/>
    </dgm:pt>
    <dgm:pt modelId="{F5A588B9-3C4E-467D-B3F8-C51E8DE7B9DA}" type="pres">
      <dgm:prSet presAssocID="{5A03FDA0-F7FC-4FB9-927D-52E840CF9E6A}" presName="sibTrans" presStyleCnt="0"/>
      <dgm:spPr/>
    </dgm:pt>
    <dgm:pt modelId="{669C1D6D-8CA1-488C-972D-BC0C88AE5609}" type="pres">
      <dgm:prSet presAssocID="{19D88017-0986-488F-92E8-F1598925AFB8}" presName="compNode" presStyleCnt="0"/>
      <dgm:spPr/>
    </dgm:pt>
    <dgm:pt modelId="{F82B5D09-E2C6-4B9F-83B4-E89D85F10047}" type="pres">
      <dgm:prSet presAssocID="{19D88017-0986-488F-92E8-F1598925AFB8}" presName="bgRect" presStyleLbl="bgShp" presStyleIdx="1" presStyleCnt="3"/>
      <dgm:spPr/>
    </dgm:pt>
    <dgm:pt modelId="{195B3F29-5DA2-4DB7-A792-2FD66BE79FE1}" type="pres">
      <dgm:prSet presAssocID="{19D88017-0986-488F-92E8-F1598925AF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94FBC7F-1945-4DA0-B9A5-D626D425510C}" type="pres">
      <dgm:prSet presAssocID="{19D88017-0986-488F-92E8-F1598925AFB8}" presName="spaceRect" presStyleCnt="0"/>
      <dgm:spPr/>
    </dgm:pt>
    <dgm:pt modelId="{3B5A4612-E7AD-4B45-BC6D-75E9CEC114BF}" type="pres">
      <dgm:prSet presAssocID="{19D88017-0986-488F-92E8-F1598925AFB8}" presName="parTx" presStyleLbl="revTx" presStyleIdx="1" presStyleCnt="3">
        <dgm:presLayoutVars>
          <dgm:chMax val="0"/>
          <dgm:chPref val="0"/>
        </dgm:presLayoutVars>
      </dgm:prSet>
      <dgm:spPr/>
    </dgm:pt>
    <dgm:pt modelId="{2CABE5FD-C706-4D9D-B621-63B73927C14E}" type="pres">
      <dgm:prSet presAssocID="{BE9F1155-A4E4-4DC4-8578-8C64B8D952E6}" presName="sibTrans" presStyleCnt="0"/>
      <dgm:spPr/>
    </dgm:pt>
    <dgm:pt modelId="{FF773C01-1694-44F1-803E-F3C8E8EA69AA}" type="pres">
      <dgm:prSet presAssocID="{5E01E22A-AFC8-4FDE-96F3-F27306D85B7F}" presName="compNode" presStyleCnt="0"/>
      <dgm:spPr/>
    </dgm:pt>
    <dgm:pt modelId="{FC272205-0EB2-4A75-9BB0-456E71DEF372}" type="pres">
      <dgm:prSet presAssocID="{5E01E22A-AFC8-4FDE-96F3-F27306D85B7F}" presName="bgRect" presStyleLbl="bgShp" presStyleIdx="2" presStyleCnt="3"/>
      <dgm:spPr/>
    </dgm:pt>
    <dgm:pt modelId="{B32941FD-FC8D-4355-9AAF-20001EED221F}" type="pres">
      <dgm:prSet presAssocID="{5E01E22A-AFC8-4FDE-96F3-F27306D85B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0BA906D-D936-4710-B621-9445DEFE2AE8}" type="pres">
      <dgm:prSet presAssocID="{5E01E22A-AFC8-4FDE-96F3-F27306D85B7F}" presName="spaceRect" presStyleCnt="0"/>
      <dgm:spPr/>
    </dgm:pt>
    <dgm:pt modelId="{DDA17FD1-4CB9-463B-946D-EF9F7630159F}" type="pres">
      <dgm:prSet presAssocID="{5E01E22A-AFC8-4FDE-96F3-F27306D85B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F5A201-2DD6-424C-A3C9-63F8A64B0E31}" type="presOf" srcId="{19D88017-0986-488F-92E8-F1598925AFB8}" destId="{3B5A4612-E7AD-4B45-BC6D-75E9CEC114BF}" srcOrd="0" destOrd="0" presId="urn:microsoft.com/office/officeart/2018/2/layout/IconVerticalSolidList"/>
    <dgm:cxn modelId="{D87FD917-A2FB-402B-8D1E-D13462165151}" srcId="{C8BEA7A0-7485-43D4-80FC-1E54AE28979D}" destId="{FA1E5868-E3AB-448E-9396-F5E69256A50A}" srcOrd="0" destOrd="0" parTransId="{D720A64C-5F5F-4BDF-9C53-C869664B448E}" sibTransId="{5A03FDA0-F7FC-4FB9-927D-52E840CF9E6A}"/>
    <dgm:cxn modelId="{8B2B872A-9048-4E05-A1D3-96D87F04427D}" type="presOf" srcId="{FA1E5868-E3AB-448E-9396-F5E69256A50A}" destId="{3AADA171-8D49-4E3A-9ABF-3D6F07036044}" srcOrd="0" destOrd="0" presId="urn:microsoft.com/office/officeart/2018/2/layout/IconVerticalSolidList"/>
    <dgm:cxn modelId="{DAE26D4C-DF1A-4C22-BC68-717F21B8C1E5}" srcId="{C8BEA7A0-7485-43D4-80FC-1E54AE28979D}" destId="{19D88017-0986-488F-92E8-F1598925AFB8}" srcOrd="1" destOrd="0" parTransId="{DE1073DD-8872-4EE4-8D0E-A4067E0AE4CF}" sibTransId="{BE9F1155-A4E4-4DC4-8578-8C64B8D952E6}"/>
    <dgm:cxn modelId="{F6DDB35A-2BCA-42B6-B15D-6886017F0676}" type="presOf" srcId="{5E01E22A-AFC8-4FDE-96F3-F27306D85B7F}" destId="{DDA17FD1-4CB9-463B-946D-EF9F7630159F}" srcOrd="0" destOrd="0" presId="urn:microsoft.com/office/officeart/2018/2/layout/IconVerticalSolidList"/>
    <dgm:cxn modelId="{57389EBA-0262-4E6B-805E-234DB348B100}" type="presOf" srcId="{C8BEA7A0-7485-43D4-80FC-1E54AE28979D}" destId="{9DF9B5F5-D017-4F12-9B21-ABC28D1DEE0D}" srcOrd="0" destOrd="0" presId="urn:microsoft.com/office/officeart/2018/2/layout/IconVerticalSolidList"/>
    <dgm:cxn modelId="{569E97CE-A7B0-48A6-AA9D-50FA69F07F61}" srcId="{C8BEA7A0-7485-43D4-80FC-1E54AE28979D}" destId="{5E01E22A-AFC8-4FDE-96F3-F27306D85B7F}" srcOrd="2" destOrd="0" parTransId="{426B232C-E99B-49B9-BDA1-11782CC397C4}" sibTransId="{D38AF225-DB1E-4848-92B3-5FAEC2623308}"/>
    <dgm:cxn modelId="{7E88E0C4-EDEC-4FEF-8223-CAFBAB2E9B44}" type="presParOf" srcId="{9DF9B5F5-D017-4F12-9B21-ABC28D1DEE0D}" destId="{F5FFC0AF-12C8-4A3B-B25C-DCBA581E65D3}" srcOrd="0" destOrd="0" presId="urn:microsoft.com/office/officeart/2018/2/layout/IconVerticalSolidList"/>
    <dgm:cxn modelId="{D3C4542D-3796-4312-A4CA-7587991CB26B}" type="presParOf" srcId="{F5FFC0AF-12C8-4A3B-B25C-DCBA581E65D3}" destId="{F1BCDCF5-2B4B-498F-9B66-59ACA2E2A110}" srcOrd="0" destOrd="0" presId="urn:microsoft.com/office/officeart/2018/2/layout/IconVerticalSolidList"/>
    <dgm:cxn modelId="{DB8B7839-5963-4AD2-AF8E-D80525531EB8}" type="presParOf" srcId="{F5FFC0AF-12C8-4A3B-B25C-DCBA581E65D3}" destId="{2EC42618-A244-4BE6-AA5C-352170E45FAC}" srcOrd="1" destOrd="0" presId="urn:microsoft.com/office/officeart/2018/2/layout/IconVerticalSolidList"/>
    <dgm:cxn modelId="{A8D8BF0A-1B9F-4611-AF5F-C72374A0C258}" type="presParOf" srcId="{F5FFC0AF-12C8-4A3B-B25C-DCBA581E65D3}" destId="{84B86F64-BF04-425B-8B61-9D7AB02EE060}" srcOrd="2" destOrd="0" presId="urn:microsoft.com/office/officeart/2018/2/layout/IconVerticalSolidList"/>
    <dgm:cxn modelId="{905334E7-C797-4EC1-A88C-4DB8106EEF83}" type="presParOf" srcId="{F5FFC0AF-12C8-4A3B-B25C-DCBA581E65D3}" destId="{3AADA171-8D49-4E3A-9ABF-3D6F07036044}" srcOrd="3" destOrd="0" presId="urn:microsoft.com/office/officeart/2018/2/layout/IconVerticalSolidList"/>
    <dgm:cxn modelId="{CA8583FB-C6F0-4404-AC0B-AD138E1ED994}" type="presParOf" srcId="{9DF9B5F5-D017-4F12-9B21-ABC28D1DEE0D}" destId="{F5A588B9-3C4E-467D-B3F8-C51E8DE7B9DA}" srcOrd="1" destOrd="0" presId="urn:microsoft.com/office/officeart/2018/2/layout/IconVerticalSolidList"/>
    <dgm:cxn modelId="{C480D844-91CF-4628-9C6E-A6E7BC8B5949}" type="presParOf" srcId="{9DF9B5F5-D017-4F12-9B21-ABC28D1DEE0D}" destId="{669C1D6D-8CA1-488C-972D-BC0C88AE5609}" srcOrd="2" destOrd="0" presId="urn:microsoft.com/office/officeart/2018/2/layout/IconVerticalSolidList"/>
    <dgm:cxn modelId="{708EAE10-4C2D-4AA5-96D2-248A8541E683}" type="presParOf" srcId="{669C1D6D-8CA1-488C-972D-BC0C88AE5609}" destId="{F82B5D09-E2C6-4B9F-83B4-E89D85F10047}" srcOrd="0" destOrd="0" presId="urn:microsoft.com/office/officeart/2018/2/layout/IconVerticalSolidList"/>
    <dgm:cxn modelId="{5546E195-9296-43F9-89B4-5380BF78FDA8}" type="presParOf" srcId="{669C1D6D-8CA1-488C-972D-BC0C88AE5609}" destId="{195B3F29-5DA2-4DB7-A792-2FD66BE79FE1}" srcOrd="1" destOrd="0" presId="urn:microsoft.com/office/officeart/2018/2/layout/IconVerticalSolidList"/>
    <dgm:cxn modelId="{858A6573-E5FF-4DFB-8868-8A60785290D5}" type="presParOf" srcId="{669C1D6D-8CA1-488C-972D-BC0C88AE5609}" destId="{594FBC7F-1945-4DA0-B9A5-D626D425510C}" srcOrd="2" destOrd="0" presId="urn:microsoft.com/office/officeart/2018/2/layout/IconVerticalSolidList"/>
    <dgm:cxn modelId="{CA48E8AD-52D2-41DF-A146-8240D951A24A}" type="presParOf" srcId="{669C1D6D-8CA1-488C-972D-BC0C88AE5609}" destId="{3B5A4612-E7AD-4B45-BC6D-75E9CEC114BF}" srcOrd="3" destOrd="0" presId="urn:microsoft.com/office/officeart/2018/2/layout/IconVerticalSolidList"/>
    <dgm:cxn modelId="{0F71444B-5F6E-48EA-83A6-0FDD1B9B1D1E}" type="presParOf" srcId="{9DF9B5F5-D017-4F12-9B21-ABC28D1DEE0D}" destId="{2CABE5FD-C706-4D9D-B621-63B73927C14E}" srcOrd="3" destOrd="0" presId="urn:microsoft.com/office/officeart/2018/2/layout/IconVerticalSolidList"/>
    <dgm:cxn modelId="{16F59CBB-8EA1-4ED3-A6C5-F3F5B508849C}" type="presParOf" srcId="{9DF9B5F5-D017-4F12-9B21-ABC28D1DEE0D}" destId="{FF773C01-1694-44F1-803E-F3C8E8EA69AA}" srcOrd="4" destOrd="0" presId="urn:microsoft.com/office/officeart/2018/2/layout/IconVerticalSolidList"/>
    <dgm:cxn modelId="{6CA0F9B1-45DF-4335-A4D5-2B638D6973E6}" type="presParOf" srcId="{FF773C01-1694-44F1-803E-F3C8E8EA69AA}" destId="{FC272205-0EB2-4A75-9BB0-456E71DEF372}" srcOrd="0" destOrd="0" presId="urn:microsoft.com/office/officeart/2018/2/layout/IconVerticalSolidList"/>
    <dgm:cxn modelId="{353F30DF-2CAE-41A4-9B14-34ABC3FC0597}" type="presParOf" srcId="{FF773C01-1694-44F1-803E-F3C8E8EA69AA}" destId="{B32941FD-FC8D-4355-9AAF-20001EED221F}" srcOrd="1" destOrd="0" presId="urn:microsoft.com/office/officeart/2018/2/layout/IconVerticalSolidList"/>
    <dgm:cxn modelId="{8C022DAB-A7C3-4748-9587-3B2067F3B4CB}" type="presParOf" srcId="{FF773C01-1694-44F1-803E-F3C8E8EA69AA}" destId="{40BA906D-D936-4710-B621-9445DEFE2AE8}" srcOrd="2" destOrd="0" presId="urn:microsoft.com/office/officeart/2018/2/layout/IconVerticalSolidList"/>
    <dgm:cxn modelId="{AF3B948E-9518-4D01-837F-14EBE5B80AC0}" type="presParOf" srcId="{FF773C01-1694-44F1-803E-F3C8E8EA69AA}" destId="{DDA17FD1-4CB9-463B-946D-EF9F763015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841BB-0CC4-4F48-856F-AF654DE7B822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939520-4B2F-4CBD-BABB-3E4820479E6B}">
      <dgm:prSet custT="1"/>
      <dgm:spPr/>
      <dgm:t>
        <a:bodyPr/>
        <a:lstStyle/>
        <a:p>
          <a:r>
            <a:rPr lang="en-GB" sz="2000" b="1" dirty="0"/>
            <a:t>Most subjects will be examined at the end of year 11 only.</a:t>
          </a:r>
          <a:endParaRPr lang="en-US" sz="2000" b="1" dirty="0"/>
        </a:p>
      </dgm:t>
    </dgm:pt>
    <dgm:pt modelId="{4B41880C-EAA3-46A3-A84B-F8CF3B1AFACC}" type="parTrans" cxnId="{07D4DFBF-687F-4D6F-BC04-EDCFCF86B816}">
      <dgm:prSet/>
      <dgm:spPr/>
      <dgm:t>
        <a:bodyPr/>
        <a:lstStyle/>
        <a:p>
          <a:endParaRPr lang="en-US"/>
        </a:p>
      </dgm:t>
    </dgm:pt>
    <dgm:pt modelId="{4E574D6A-0D1F-44AD-A500-AAE3CFB2BE08}" type="sibTrans" cxnId="{07D4DFBF-687F-4D6F-BC04-EDCFCF86B816}">
      <dgm:prSet/>
      <dgm:spPr/>
      <dgm:t>
        <a:bodyPr/>
        <a:lstStyle/>
        <a:p>
          <a:endParaRPr lang="en-US"/>
        </a:p>
      </dgm:t>
    </dgm:pt>
    <dgm:pt modelId="{A00168C3-AD8C-40D6-8015-933BD16EB325}">
      <dgm:prSet custT="1"/>
      <dgm:spPr/>
      <dgm:t>
        <a:bodyPr/>
        <a:lstStyle/>
        <a:p>
          <a:r>
            <a:rPr lang="en-GB" sz="2000" b="1" dirty="0"/>
            <a:t>Mocks take place end of November/start of December</a:t>
          </a:r>
          <a:endParaRPr lang="en-US" sz="2000" b="1" dirty="0"/>
        </a:p>
      </dgm:t>
    </dgm:pt>
    <dgm:pt modelId="{FD3A10A2-125E-45B8-8C0C-5BD3DFDBA634}" type="parTrans" cxnId="{3289F3A3-3026-46A6-9251-3B3F3BD484A3}">
      <dgm:prSet/>
      <dgm:spPr/>
      <dgm:t>
        <a:bodyPr/>
        <a:lstStyle/>
        <a:p>
          <a:endParaRPr lang="en-US"/>
        </a:p>
      </dgm:t>
    </dgm:pt>
    <dgm:pt modelId="{EC2EAE32-EFA8-497A-9834-F39E74ED7F5D}" type="sibTrans" cxnId="{3289F3A3-3026-46A6-9251-3B3F3BD484A3}">
      <dgm:prSet/>
      <dgm:spPr/>
      <dgm:t>
        <a:bodyPr/>
        <a:lstStyle/>
        <a:p>
          <a:endParaRPr lang="en-US"/>
        </a:p>
      </dgm:t>
    </dgm:pt>
    <dgm:pt modelId="{08E99DEF-1162-4457-98BA-7D2BBF9D2CBB}">
      <dgm:prSet custT="1"/>
      <dgm:spPr/>
      <dgm:t>
        <a:bodyPr/>
        <a:lstStyle/>
        <a:p>
          <a:r>
            <a:rPr lang="en-GB" sz="2000" b="1" dirty="0"/>
            <a:t>College courses may still enter students for exams in January.</a:t>
          </a:r>
          <a:endParaRPr lang="en-US" sz="2000" b="1" dirty="0"/>
        </a:p>
      </dgm:t>
    </dgm:pt>
    <dgm:pt modelId="{4D617EEC-8616-4349-9CFB-C129DB2424DC}" type="parTrans" cxnId="{234D91F8-8DF8-43E1-9553-537B4BA7642A}">
      <dgm:prSet/>
      <dgm:spPr/>
      <dgm:t>
        <a:bodyPr/>
        <a:lstStyle/>
        <a:p>
          <a:endParaRPr lang="en-US"/>
        </a:p>
      </dgm:t>
    </dgm:pt>
    <dgm:pt modelId="{830D7881-7457-4D59-BAAE-FA1FA9035FCA}" type="sibTrans" cxnId="{234D91F8-8DF8-43E1-9553-537B4BA7642A}">
      <dgm:prSet/>
      <dgm:spPr/>
      <dgm:t>
        <a:bodyPr/>
        <a:lstStyle/>
        <a:p>
          <a:endParaRPr lang="en-US"/>
        </a:p>
      </dgm:t>
    </dgm:pt>
    <dgm:pt modelId="{E5168E82-C10D-4B55-9FB7-4D7180B4D2EB}">
      <dgm:prSet custT="1"/>
      <dgm:spPr/>
      <dgm:t>
        <a:bodyPr/>
        <a:lstStyle/>
        <a:p>
          <a:r>
            <a:rPr lang="en-GB" sz="2000" b="1" dirty="0"/>
            <a:t>Individual examination timetables will be provided by the examinations officer for all mocks and all external exams .</a:t>
          </a:r>
          <a:endParaRPr lang="en-US" sz="2000" b="1" dirty="0"/>
        </a:p>
      </dgm:t>
    </dgm:pt>
    <dgm:pt modelId="{2790EB7E-CA11-4D1C-A86B-81970B383E62}" type="parTrans" cxnId="{1FA3BAB7-1A00-4F35-8C1D-597975A0491E}">
      <dgm:prSet/>
      <dgm:spPr/>
      <dgm:t>
        <a:bodyPr/>
        <a:lstStyle/>
        <a:p>
          <a:endParaRPr lang="en-US"/>
        </a:p>
      </dgm:t>
    </dgm:pt>
    <dgm:pt modelId="{0A383E3D-9DB9-45D8-9838-B96BACA11113}" type="sibTrans" cxnId="{1FA3BAB7-1A00-4F35-8C1D-597975A0491E}">
      <dgm:prSet/>
      <dgm:spPr/>
      <dgm:t>
        <a:bodyPr/>
        <a:lstStyle/>
        <a:p>
          <a:endParaRPr lang="en-US"/>
        </a:p>
      </dgm:t>
    </dgm:pt>
    <dgm:pt modelId="{25637BCB-E251-4D1C-A251-4EBE116BCBEE}" type="pres">
      <dgm:prSet presAssocID="{ED5841BB-0CC4-4F48-856F-AF654DE7B822}" presName="linear" presStyleCnt="0">
        <dgm:presLayoutVars>
          <dgm:animLvl val="lvl"/>
          <dgm:resizeHandles val="exact"/>
        </dgm:presLayoutVars>
      </dgm:prSet>
      <dgm:spPr/>
    </dgm:pt>
    <dgm:pt modelId="{4F61BAAC-2BA6-4DC1-8F0E-E6E0D56A172F}" type="pres">
      <dgm:prSet presAssocID="{55939520-4B2F-4CBD-BABB-3E4820479E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1AF4F7-E9D0-4F02-BD55-51B974F7AD2B}" type="pres">
      <dgm:prSet presAssocID="{4E574D6A-0D1F-44AD-A500-AAE3CFB2BE08}" presName="spacer" presStyleCnt="0"/>
      <dgm:spPr/>
    </dgm:pt>
    <dgm:pt modelId="{0AC0FE98-CADB-4935-AD8E-2F23B0735088}" type="pres">
      <dgm:prSet presAssocID="{A00168C3-AD8C-40D6-8015-933BD16EB3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BB2AC0-043C-4D96-84E9-ACFA29582F40}" type="pres">
      <dgm:prSet presAssocID="{EC2EAE32-EFA8-497A-9834-F39E74ED7F5D}" presName="spacer" presStyleCnt="0"/>
      <dgm:spPr/>
    </dgm:pt>
    <dgm:pt modelId="{470D0DBF-C77A-4FC6-A915-C6895294D6EF}" type="pres">
      <dgm:prSet presAssocID="{08E99DEF-1162-4457-98BA-7D2BBF9D2C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71500E3-F8E4-4B18-972D-C077B00218C6}" type="pres">
      <dgm:prSet presAssocID="{830D7881-7457-4D59-BAAE-FA1FA9035FCA}" presName="spacer" presStyleCnt="0"/>
      <dgm:spPr/>
    </dgm:pt>
    <dgm:pt modelId="{56C5E429-87D4-4283-9CE5-701E08B8CCA3}" type="pres">
      <dgm:prSet presAssocID="{E5168E82-C10D-4B55-9FB7-4D7180B4D2EB}" presName="parentText" presStyleLbl="node1" presStyleIdx="3" presStyleCnt="4" custScaleY="100611">
        <dgm:presLayoutVars>
          <dgm:chMax val="0"/>
          <dgm:bulletEnabled val="1"/>
        </dgm:presLayoutVars>
      </dgm:prSet>
      <dgm:spPr/>
    </dgm:pt>
  </dgm:ptLst>
  <dgm:cxnLst>
    <dgm:cxn modelId="{55FA613D-4C70-4868-BC2E-B99543ED4483}" type="presOf" srcId="{55939520-4B2F-4CBD-BABB-3E4820479E6B}" destId="{4F61BAAC-2BA6-4DC1-8F0E-E6E0D56A172F}" srcOrd="0" destOrd="0" presId="urn:microsoft.com/office/officeart/2005/8/layout/vList2"/>
    <dgm:cxn modelId="{297FBF7D-780D-43B0-A5B0-1D929BD142FB}" type="presOf" srcId="{E5168E82-C10D-4B55-9FB7-4D7180B4D2EB}" destId="{56C5E429-87D4-4283-9CE5-701E08B8CCA3}" srcOrd="0" destOrd="0" presId="urn:microsoft.com/office/officeart/2005/8/layout/vList2"/>
    <dgm:cxn modelId="{BD0DD198-E32D-4A38-BE97-F7C3377A35E5}" type="presOf" srcId="{ED5841BB-0CC4-4F48-856F-AF654DE7B822}" destId="{25637BCB-E251-4D1C-A251-4EBE116BCBEE}" srcOrd="0" destOrd="0" presId="urn:microsoft.com/office/officeart/2005/8/layout/vList2"/>
    <dgm:cxn modelId="{3289F3A3-3026-46A6-9251-3B3F3BD484A3}" srcId="{ED5841BB-0CC4-4F48-856F-AF654DE7B822}" destId="{A00168C3-AD8C-40D6-8015-933BD16EB325}" srcOrd="1" destOrd="0" parTransId="{FD3A10A2-125E-45B8-8C0C-5BD3DFDBA634}" sibTransId="{EC2EAE32-EFA8-497A-9834-F39E74ED7F5D}"/>
    <dgm:cxn modelId="{1FA3BAB7-1A00-4F35-8C1D-597975A0491E}" srcId="{ED5841BB-0CC4-4F48-856F-AF654DE7B822}" destId="{E5168E82-C10D-4B55-9FB7-4D7180B4D2EB}" srcOrd="3" destOrd="0" parTransId="{2790EB7E-CA11-4D1C-A86B-81970B383E62}" sibTransId="{0A383E3D-9DB9-45D8-9838-B96BACA11113}"/>
    <dgm:cxn modelId="{F8DEA8BE-F2E1-41A1-AAAF-90A60B11200F}" type="presOf" srcId="{08E99DEF-1162-4457-98BA-7D2BBF9D2CBB}" destId="{470D0DBF-C77A-4FC6-A915-C6895294D6EF}" srcOrd="0" destOrd="0" presId="urn:microsoft.com/office/officeart/2005/8/layout/vList2"/>
    <dgm:cxn modelId="{07D4DFBF-687F-4D6F-BC04-EDCFCF86B816}" srcId="{ED5841BB-0CC4-4F48-856F-AF654DE7B822}" destId="{55939520-4B2F-4CBD-BABB-3E4820479E6B}" srcOrd="0" destOrd="0" parTransId="{4B41880C-EAA3-46A3-A84B-F8CF3B1AFACC}" sibTransId="{4E574D6A-0D1F-44AD-A500-AAE3CFB2BE08}"/>
    <dgm:cxn modelId="{C75A08C8-318A-4B89-A120-5368BE5D39B6}" type="presOf" srcId="{A00168C3-AD8C-40D6-8015-933BD16EB325}" destId="{0AC0FE98-CADB-4935-AD8E-2F23B0735088}" srcOrd="0" destOrd="0" presId="urn:microsoft.com/office/officeart/2005/8/layout/vList2"/>
    <dgm:cxn modelId="{234D91F8-8DF8-43E1-9553-537B4BA7642A}" srcId="{ED5841BB-0CC4-4F48-856F-AF654DE7B822}" destId="{08E99DEF-1162-4457-98BA-7D2BBF9D2CBB}" srcOrd="2" destOrd="0" parTransId="{4D617EEC-8616-4349-9CFB-C129DB2424DC}" sibTransId="{830D7881-7457-4D59-BAAE-FA1FA9035FCA}"/>
    <dgm:cxn modelId="{14F13F44-3AC3-4DC6-BD92-948FA6DC228B}" type="presParOf" srcId="{25637BCB-E251-4D1C-A251-4EBE116BCBEE}" destId="{4F61BAAC-2BA6-4DC1-8F0E-E6E0D56A172F}" srcOrd="0" destOrd="0" presId="urn:microsoft.com/office/officeart/2005/8/layout/vList2"/>
    <dgm:cxn modelId="{541BB49C-7BCA-406C-A481-5BB042207C20}" type="presParOf" srcId="{25637BCB-E251-4D1C-A251-4EBE116BCBEE}" destId="{B11AF4F7-E9D0-4F02-BD55-51B974F7AD2B}" srcOrd="1" destOrd="0" presId="urn:microsoft.com/office/officeart/2005/8/layout/vList2"/>
    <dgm:cxn modelId="{15294166-F34A-4DB8-92FD-47C9D52FB9DF}" type="presParOf" srcId="{25637BCB-E251-4D1C-A251-4EBE116BCBEE}" destId="{0AC0FE98-CADB-4935-AD8E-2F23B0735088}" srcOrd="2" destOrd="0" presId="urn:microsoft.com/office/officeart/2005/8/layout/vList2"/>
    <dgm:cxn modelId="{E11C93AC-6476-49D4-8FCB-9617401D00CC}" type="presParOf" srcId="{25637BCB-E251-4D1C-A251-4EBE116BCBEE}" destId="{7BBB2AC0-043C-4D96-84E9-ACFA29582F40}" srcOrd="3" destOrd="0" presId="urn:microsoft.com/office/officeart/2005/8/layout/vList2"/>
    <dgm:cxn modelId="{DD26711D-D8FC-41DF-9324-19D9547E3C9B}" type="presParOf" srcId="{25637BCB-E251-4D1C-A251-4EBE116BCBEE}" destId="{470D0DBF-C77A-4FC6-A915-C6895294D6EF}" srcOrd="4" destOrd="0" presId="urn:microsoft.com/office/officeart/2005/8/layout/vList2"/>
    <dgm:cxn modelId="{1DCA65AC-97AD-4557-8EC2-F596900EABE7}" type="presParOf" srcId="{25637BCB-E251-4D1C-A251-4EBE116BCBEE}" destId="{371500E3-F8E4-4B18-972D-C077B00218C6}" srcOrd="5" destOrd="0" presId="urn:microsoft.com/office/officeart/2005/8/layout/vList2"/>
    <dgm:cxn modelId="{8452DCBB-CE5D-4621-BF64-A2EB3164CBF2}" type="presParOf" srcId="{25637BCB-E251-4D1C-A251-4EBE116BCBEE}" destId="{56C5E429-87D4-4283-9CE5-701E08B8CC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A931D-6E28-4405-87AB-BA5C8D6067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69B6A-E761-4D16-AFA5-926EE0BE9E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There are a number of ways we support our students in school</a:t>
          </a:r>
          <a:r>
            <a:rPr lang="en-GB" sz="1800" dirty="0"/>
            <a:t>:</a:t>
          </a:r>
          <a:endParaRPr lang="en-US" sz="1800" dirty="0"/>
        </a:p>
      </dgm:t>
    </dgm:pt>
    <dgm:pt modelId="{6764CB29-703F-4CF5-BBCE-737BAD7E4A77}" type="parTrans" cxnId="{967EA429-5208-45DD-9434-19D2E55CE897}">
      <dgm:prSet/>
      <dgm:spPr/>
      <dgm:t>
        <a:bodyPr/>
        <a:lstStyle/>
        <a:p>
          <a:endParaRPr lang="en-US"/>
        </a:p>
      </dgm:t>
    </dgm:pt>
    <dgm:pt modelId="{AEED15F9-2BAF-4675-BD1E-B0165EC687A3}" type="sibTrans" cxnId="{967EA429-5208-45DD-9434-19D2E55CE897}">
      <dgm:prSet/>
      <dgm:spPr/>
      <dgm:t>
        <a:bodyPr/>
        <a:lstStyle/>
        <a:p>
          <a:endParaRPr lang="en-US"/>
        </a:p>
      </dgm:t>
    </dgm:pt>
    <dgm:pt modelId="{4073FB53-52C0-43E5-BCB1-B17CDEB963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Pastoral Support – this is co-ordinated by Mrs Williams, supported by Mr Griffiths. It includes access to counselling, learning coaches and info shop drop-ins for example.</a:t>
          </a:r>
          <a:endParaRPr lang="en-US" sz="2000" b="1" dirty="0"/>
        </a:p>
      </dgm:t>
    </dgm:pt>
    <dgm:pt modelId="{D0FC8CB7-4F51-40F6-9090-BF53FD859725}" type="parTrans" cxnId="{3CF7ECD3-D892-484F-8442-04159B6F735C}">
      <dgm:prSet/>
      <dgm:spPr/>
      <dgm:t>
        <a:bodyPr/>
        <a:lstStyle/>
        <a:p>
          <a:endParaRPr lang="en-US"/>
        </a:p>
      </dgm:t>
    </dgm:pt>
    <dgm:pt modelId="{AE68B29A-96D6-4EBE-8EB0-87D2E252265B}" type="sibTrans" cxnId="{3CF7ECD3-D892-484F-8442-04159B6F735C}">
      <dgm:prSet/>
      <dgm:spPr/>
      <dgm:t>
        <a:bodyPr/>
        <a:lstStyle/>
        <a:p>
          <a:endParaRPr lang="en-US"/>
        </a:p>
      </dgm:t>
    </dgm:pt>
    <dgm:pt modelId="{8C726972-A4E1-4FD7-BA8C-8F01669DCD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Academic Support – we have an ‘open door’ policy where students can seek help at break-times, intervention on PG days, revision days, resilience exams, after school sessions and  mentoring. </a:t>
          </a:r>
          <a:endParaRPr lang="en-US" sz="2000" b="1" dirty="0"/>
        </a:p>
      </dgm:t>
    </dgm:pt>
    <dgm:pt modelId="{02C954A7-3EE3-4D88-ACFE-985A98970988}" type="parTrans" cxnId="{DF8FAC55-D63C-44F7-A384-F915CB2B4815}">
      <dgm:prSet/>
      <dgm:spPr/>
      <dgm:t>
        <a:bodyPr/>
        <a:lstStyle/>
        <a:p>
          <a:endParaRPr lang="en-US"/>
        </a:p>
      </dgm:t>
    </dgm:pt>
    <dgm:pt modelId="{C3874814-17AF-4CB1-833E-28FEAF7BF167}" type="sibTrans" cxnId="{DF8FAC55-D63C-44F7-A384-F915CB2B4815}">
      <dgm:prSet/>
      <dgm:spPr/>
      <dgm:t>
        <a:bodyPr/>
        <a:lstStyle/>
        <a:p>
          <a:endParaRPr lang="en-US"/>
        </a:p>
      </dgm:t>
    </dgm:pt>
    <dgm:pt modelId="{40269E53-33D5-42A5-831D-96AB5DED27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Nicky Preston (me!) Assistant Headteacher, oversees all exams and pastoral care.</a:t>
          </a:r>
          <a:endParaRPr lang="en-US" sz="2000" b="1" dirty="0"/>
        </a:p>
      </dgm:t>
    </dgm:pt>
    <dgm:pt modelId="{55CE1A37-C448-4E5C-BB9B-B643048DB35F}" type="parTrans" cxnId="{D28AA580-35DE-47CB-B5BC-B369E3E4C3C0}">
      <dgm:prSet/>
      <dgm:spPr/>
      <dgm:t>
        <a:bodyPr/>
        <a:lstStyle/>
        <a:p>
          <a:endParaRPr lang="en-US"/>
        </a:p>
      </dgm:t>
    </dgm:pt>
    <dgm:pt modelId="{1429B5B4-028D-4B15-86D2-E33C1D304FED}" type="sibTrans" cxnId="{D28AA580-35DE-47CB-B5BC-B369E3E4C3C0}">
      <dgm:prSet/>
      <dgm:spPr/>
      <dgm:t>
        <a:bodyPr/>
        <a:lstStyle/>
        <a:p>
          <a:endParaRPr lang="en-US"/>
        </a:p>
      </dgm:t>
    </dgm:pt>
    <dgm:pt modelId="{26CAA0D1-D862-4BF0-927D-6C346F5C9A6D}" type="pres">
      <dgm:prSet presAssocID="{9A5A931D-6E28-4405-87AB-BA5C8D6067F8}" presName="root" presStyleCnt="0">
        <dgm:presLayoutVars>
          <dgm:dir/>
          <dgm:resizeHandles val="exact"/>
        </dgm:presLayoutVars>
      </dgm:prSet>
      <dgm:spPr/>
    </dgm:pt>
    <dgm:pt modelId="{5ECE28C1-3E76-43BB-81CE-E915AAE97545}" type="pres">
      <dgm:prSet presAssocID="{B2D69B6A-E761-4D16-AFA5-926EE0BE9EAA}" presName="compNode" presStyleCnt="0"/>
      <dgm:spPr/>
    </dgm:pt>
    <dgm:pt modelId="{9D14BF5F-910F-4936-BA33-F4EDD5BDAECD}" type="pres">
      <dgm:prSet presAssocID="{B2D69B6A-E761-4D16-AFA5-926EE0BE9EAA}" presName="bgRect" presStyleLbl="bgShp" presStyleIdx="0" presStyleCnt="4"/>
      <dgm:spPr/>
    </dgm:pt>
    <dgm:pt modelId="{7A3B5C30-8019-49AF-B21E-BAD87D97C0E0}" type="pres">
      <dgm:prSet presAssocID="{B2D69B6A-E761-4D16-AFA5-926EE0BE9E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8B074F9-877B-4A7A-9F55-C1D2C2B88458}" type="pres">
      <dgm:prSet presAssocID="{B2D69B6A-E761-4D16-AFA5-926EE0BE9EAA}" presName="spaceRect" presStyleCnt="0"/>
      <dgm:spPr/>
    </dgm:pt>
    <dgm:pt modelId="{0698FA05-9506-4C2B-97F6-DB7F3F0C4604}" type="pres">
      <dgm:prSet presAssocID="{B2D69B6A-E761-4D16-AFA5-926EE0BE9EAA}" presName="parTx" presStyleLbl="revTx" presStyleIdx="0" presStyleCnt="4">
        <dgm:presLayoutVars>
          <dgm:chMax val="0"/>
          <dgm:chPref val="0"/>
        </dgm:presLayoutVars>
      </dgm:prSet>
      <dgm:spPr/>
    </dgm:pt>
    <dgm:pt modelId="{96FA654B-7057-4611-84CE-8C89AFDE185E}" type="pres">
      <dgm:prSet presAssocID="{AEED15F9-2BAF-4675-BD1E-B0165EC687A3}" presName="sibTrans" presStyleCnt="0"/>
      <dgm:spPr/>
    </dgm:pt>
    <dgm:pt modelId="{70474BE6-8D6A-4D33-AB6E-A450EC9A088B}" type="pres">
      <dgm:prSet presAssocID="{4073FB53-52C0-43E5-BCB1-B17CDEB96345}" presName="compNode" presStyleCnt="0"/>
      <dgm:spPr/>
    </dgm:pt>
    <dgm:pt modelId="{56A9C685-937C-4DF7-A942-19DB06B0BA59}" type="pres">
      <dgm:prSet presAssocID="{4073FB53-52C0-43E5-BCB1-B17CDEB96345}" presName="bgRect" presStyleLbl="bgShp" presStyleIdx="1" presStyleCnt="4"/>
      <dgm:spPr/>
    </dgm:pt>
    <dgm:pt modelId="{8278A266-8C55-48F4-AD08-16CCB21692E8}" type="pres">
      <dgm:prSet presAssocID="{4073FB53-52C0-43E5-BCB1-B17CDEB963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0B84385-6E3C-4334-988B-AC786135930E}" type="pres">
      <dgm:prSet presAssocID="{4073FB53-52C0-43E5-BCB1-B17CDEB96345}" presName="spaceRect" presStyleCnt="0"/>
      <dgm:spPr/>
    </dgm:pt>
    <dgm:pt modelId="{A4FD7397-CAAD-4F1A-BD69-5E7C5443EB04}" type="pres">
      <dgm:prSet presAssocID="{4073FB53-52C0-43E5-BCB1-B17CDEB96345}" presName="parTx" presStyleLbl="revTx" presStyleIdx="1" presStyleCnt="4">
        <dgm:presLayoutVars>
          <dgm:chMax val="0"/>
          <dgm:chPref val="0"/>
        </dgm:presLayoutVars>
      </dgm:prSet>
      <dgm:spPr/>
    </dgm:pt>
    <dgm:pt modelId="{77EDFB72-E34E-4FCD-AB26-FB4915C7081E}" type="pres">
      <dgm:prSet presAssocID="{AE68B29A-96D6-4EBE-8EB0-87D2E252265B}" presName="sibTrans" presStyleCnt="0"/>
      <dgm:spPr/>
    </dgm:pt>
    <dgm:pt modelId="{40F61B46-7DB2-4F7E-9A36-04E4B36B1BB5}" type="pres">
      <dgm:prSet presAssocID="{8C726972-A4E1-4FD7-BA8C-8F01669DCD35}" presName="compNode" presStyleCnt="0"/>
      <dgm:spPr/>
    </dgm:pt>
    <dgm:pt modelId="{E260623E-921A-456B-9E39-8B75440431D3}" type="pres">
      <dgm:prSet presAssocID="{8C726972-A4E1-4FD7-BA8C-8F01669DCD35}" presName="bgRect" presStyleLbl="bgShp" presStyleIdx="2" presStyleCnt="4"/>
      <dgm:spPr/>
    </dgm:pt>
    <dgm:pt modelId="{CA24B93F-1DD1-4BEA-BFE9-E327BD92A0BC}" type="pres">
      <dgm:prSet presAssocID="{8C726972-A4E1-4FD7-BA8C-8F01669DCD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65D7ABD0-A201-459D-884A-62525A34327F}" type="pres">
      <dgm:prSet presAssocID="{8C726972-A4E1-4FD7-BA8C-8F01669DCD35}" presName="spaceRect" presStyleCnt="0"/>
      <dgm:spPr/>
    </dgm:pt>
    <dgm:pt modelId="{CD4C7F2B-146A-498D-8526-1C98D55E783E}" type="pres">
      <dgm:prSet presAssocID="{8C726972-A4E1-4FD7-BA8C-8F01669DCD35}" presName="parTx" presStyleLbl="revTx" presStyleIdx="2" presStyleCnt="4">
        <dgm:presLayoutVars>
          <dgm:chMax val="0"/>
          <dgm:chPref val="0"/>
        </dgm:presLayoutVars>
      </dgm:prSet>
      <dgm:spPr/>
    </dgm:pt>
    <dgm:pt modelId="{52D7DE76-EE29-4118-9371-23193C75168C}" type="pres">
      <dgm:prSet presAssocID="{C3874814-17AF-4CB1-833E-28FEAF7BF167}" presName="sibTrans" presStyleCnt="0"/>
      <dgm:spPr/>
    </dgm:pt>
    <dgm:pt modelId="{498E44F0-5D8A-427A-80B5-EA5B20EE1303}" type="pres">
      <dgm:prSet presAssocID="{40269E53-33D5-42A5-831D-96AB5DED2788}" presName="compNode" presStyleCnt="0"/>
      <dgm:spPr/>
    </dgm:pt>
    <dgm:pt modelId="{A22FB246-A545-4D1E-9865-31FF77CAC7E4}" type="pres">
      <dgm:prSet presAssocID="{40269E53-33D5-42A5-831D-96AB5DED2788}" presName="bgRect" presStyleLbl="bgShp" presStyleIdx="3" presStyleCnt="4"/>
      <dgm:spPr/>
    </dgm:pt>
    <dgm:pt modelId="{1E928D57-E821-4299-AB66-2935C95D32F3}" type="pres">
      <dgm:prSet presAssocID="{40269E53-33D5-42A5-831D-96AB5DED2788}" presName="iconRect" presStyleLbl="node1" presStyleIdx="3" presStyleCnt="4" custLinFactNeighborY="865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CF7DAFB4-8090-4C1A-A9C1-FCB59BA47826}" type="pres">
      <dgm:prSet presAssocID="{40269E53-33D5-42A5-831D-96AB5DED2788}" presName="spaceRect" presStyleCnt="0"/>
      <dgm:spPr/>
    </dgm:pt>
    <dgm:pt modelId="{5D20BB39-1C2C-43BE-84CB-EFE2A75649BD}" type="pres">
      <dgm:prSet presAssocID="{40269E53-33D5-42A5-831D-96AB5DED27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A7D7E1B-1AA4-43F9-A2C4-F4A5D67A880C}" type="presOf" srcId="{8C726972-A4E1-4FD7-BA8C-8F01669DCD35}" destId="{CD4C7F2B-146A-498D-8526-1C98D55E783E}" srcOrd="0" destOrd="0" presId="urn:microsoft.com/office/officeart/2018/2/layout/IconVerticalSolidList"/>
    <dgm:cxn modelId="{2B431920-F4B2-420C-9F7F-CA88E84CBEE9}" type="presOf" srcId="{9A5A931D-6E28-4405-87AB-BA5C8D6067F8}" destId="{26CAA0D1-D862-4BF0-927D-6C346F5C9A6D}" srcOrd="0" destOrd="0" presId="urn:microsoft.com/office/officeart/2018/2/layout/IconVerticalSolidList"/>
    <dgm:cxn modelId="{FAAFBE26-F502-4C09-B95E-C1CAC1852508}" type="presOf" srcId="{B2D69B6A-E761-4D16-AFA5-926EE0BE9EAA}" destId="{0698FA05-9506-4C2B-97F6-DB7F3F0C4604}" srcOrd="0" destOrd="0" presId="urn:microsoft.com/office/officeart/2018/2/layout/IconVerticalSolidList"/>
    <dgm:cxn modelId="{967EA429-5208-45DD-9434-19D2E55CE897}" srcId="{9A5A931D-6E28-4405-87AB-BA5C8D6067F8}" destId="{B2D69B6A-E761-4D16-AFA5-926EE0BE9EAA}" srcOrd="0" destOrd="0" parTransId="{6764CB29-703F-4CF5-BBCE-737BAD7E4A77}" sibTransId="{AEED15F9-2BAF-4675-BD1E-B0165EC687A3}"/>
    <dgm:cxn modelId="{DF8FAC55-D63C-44F7-A384-F915CB2B4815}" srcId="{9A5A931D-6E28-4405-87AB-BA5C8D6067F8}" destId="{8C726972-A4E1-4FD7-BA8C-8F01669DCD35}" srcOrd="2" destOrd="0" parTransId="{02C954A7-3EE3-4D88-ACFE-985A98970988}" sibTransId="{C3874814-17AF-4CB1-833E-28FEAF7BF167}"/>
    <dgm:cxn modelId="{D28AA580-35DE-47CB-B5BC-B369E3E4C3C0}" srcId="{9A5A931D-6E28-4405-87AB-BA5C8D6067F8}" destId="{40269E53-33D5-42A5-831D-96AB5DED2788}" srcOrd="3" destOrd="0" parTransId="{55CE1A37-C448-4E5C-BB9B-B643048DB35F}" sibTransId="{1429B5B4-028D-4B15-86D2-E33C1D304FED}"/>
    <dgm:cxn modelId="{5623C786-7F3D-4225-AC84-EB64DDEE2BE1}" type="presOf" srcId="{4073FB53-52C0-43E5-BCB1-B17CDEB96345}" destId="{A4FD7397-CAAD-4F1A-BD69-5E7C5443EB04}" srcOrd="0" destOrd="0" presId="urn:microsoft.com/office/officeart/2018/2/layout/IconVerticalSolidList"/>
    <dgm:cxn modelId="{C4E20295-7953-4D10-AEB1-5E9CCFA3F22C}" type="presOf" srcId="{40269E53-33D5-42A5-831D-96AB5DED2788}" destId="{5D20BB39-1C2C-43BE-84CB-EFE2A75649BD}" srcOrd="0" destOrd="0" presId="urn:microsoft.com/office/officeart/2018/2/layout/IconVerticalSolidList"/>
    <dgm:cxn modelId="{3CF7ECD3-D892-484F-8442-04159B6F735C}" srcId="{9A5A931D-6E28-4405-87AB-BA5C8D6067F8}" destId="{4073FB53-52C0-43E5-BCB1-B17CDEB96345}" srcOrd="1" destOrd="0" parTransId="{D0FC8CB7-4F51-40F6-9090-BF53FD859725}" sibTransId="{AE68B29A-96D6-4EBE-8EB0-87D2E252265B}"/>
    <dgm:cxn modelId="{E2DBD878-3847-46EC-92DA-9F87FAABB382}" type="presParOf" srcId="{26CAA0D1-D862-4BF0-927D-6C346F5C9A6D}" destId="{5ECE28C1-3E76-43BB-81CE-E915AAE97545}" srcOrd="0" destOrd="0" presId="urn:microsoft.com/office/officeart/2018/2/layout/IconVerticalSolidList"/>
    <dgm:cxn modelId="{320AD387-D43A-4783-A8E2-CE9C464ED22B}" type="presParOf" srcId="{5ECE28C1-3E76-43BB-81CE-E915AAE97545}" destId="{9D14BF5F-910F-4936-BA33-F4EDD5BDAECD}" srcOrd="0" destOrd="0" presId="urn:microsoft.com/office/officeart/2018/2/layout/IconVerticalSolidList"/>
    <dgm:cxn modelId="{1907F329-64BF-49B7-879A-5DBCA12099DF}" type="presParOf" srcId="{5ECE28C1-3E76-43BB-81CE-E915AAE97545}" destId="{7A3B5C30-8019-49AF-B21E-BAD87D97C0E0}" srcOrd="1" destOrd="0" presId="urn:microsoft.com/office/officeart/2018/2/layout/IconVerticalSolidList"/>
    <dgm:cxn modelId="{41A3AD45-D709-4804-A2CB-071B0C4EB11E}" type="presParOf" srcId="{5ECE28C1-3E76-43BB-81CE-E915AAE97545}" destId="{78B074F9-877B-4A7A-9F55-C1D2C2B88458}" srcOrd="2" destOrd="0" presId="urn:microsoft.com/office/officeart/2018/2/layout/IconVerticalSolidList"/>
    <dgm:cxn modelId="{BA5D10A7-6D72-48A3-80C6-F80EB3582810}" type="presParOf" srcId="{5ECE28C1-3E76-43BB-81CE-E915AAE97545}" destId="{0698FA05-9506-4C2B-97F6-DB7F3F0C4604}" srcOrd="3" destOrd="0" presId="urn:microsoft.com/office/officeart/2018/2/layout/IconVerticalSolidList"/>
    <dgm:cxn modelId="{7EF79BFF-7293-4F99-B070-BD305F34397E}" type="presParOf" srcId="{26CAA0D1-D862-4BF0-927D-6C346F5C9A6D}" destId="{96FA654B-7057-4611-84CE-8C89AFDE185E}" srcOrd="1" destOrd="0" presId="urn:microsoft.com/office/officeart/2018/2/layout/IconVerticalSolidList"/>
    <dgm:cxn modelId="{8C39D2A5-8D8E-4E68-8E86-85700508A7D5}" type="presParOf" srcId="{26CAA0D1-D862-4BF0-927D-6C346F5C9A6D}" destId="{70474BE6-8D6A-4D33-AB6E-A450EC9A088B}" srcOrd="2" destOrd="0" presId="urn:microsoft.com/office/officeart/2018/2/layout/IconVerticalSolidList"/>
    <dgm:cxn modelId="{C7531AB9-3012-4247-A0F1-799E332527AA}" type="presParOf" srcId="{70474BE6-8D6A-4D33-AB6E-A450EC9A088B}" destId="{56A9C685-937C-4DF7-A942-19DB06B0BA59}" srcOrd="0" destOrd="0" presId="urn:microsoft.com/office/officeart/2018/2/layout/IconVerticalSolidList"/>
    <dgm:cxn modelId="{247C3D3C-2DFE-40CD-95BA-302BD681B131}" type="presParOf" srcId="{70474BE6-8D6A-4D33-AB6E-A450EC9A088B}" destId="{8278A266-8C55-48F4-AD08-16CCB21692E8}" srcOrd="1" destOrd="0" presId="urn:microsoft.com/office/officeart/2018/2/layout/IconVerticalSolidList"/>
    <dgm:cxn modelId="{FF945A22-2A34-444A-AAEC-D7B54026D732}" type="presParOf" srcId="{70474BE6-8D6A-4D33-AB6E-A450EC9A088B}" destId="{00B84385-6E3C-4334-988B-AC786135930E}" srcOrd="2" destOrd="0" presId="urn:microsoft.com/office/officeart/2018/2/layout/IconVerticalSolidList"/>
    <dgm:cxn modelId="{E56AEFEF-6BF1-4F20-AF79-48F3B3068ED8}" type="presParOf" srcId="{70474BE6-8D6A-4D33-AB6E-A450EC9A088B}" destId="{A4FD7397-CAAD-4F1A-BD69-5E7C5443EB04}" srcOrd="3" destOrd="0" presId="urn:microsoft.com/office/officeart/2018/2/layout/IconVerticalSolidList"/>
    <dgm:cxn modelId="{0BDBD33E-8D90-4418-A4D4-788F56EA004C}" type="presParOf" srcId="{26CAA0D1-D862-4BF0-927D-6C346F5C9A6D}" destId="{77EDFB72-E34E-4FCD-AB26-FB4915C7081E}" srcOrd="3" destOrd="0" presId="urn:microsoft.com/office/officeart/2018/2/layout/IconVerticalSolidList"/>
    <dgm:cxn modelId="{FDCE589A-6BEE-4AE7-A56E-2E26AAD14F76}" type="presParOf" srcId="{26CAA0D1-D862-4BF0-927D-6C346F5C9A6D}" destId="{40F61B46-7DB2-4F7E-9A36-04E4B36B1BB5}" srcOrd="4" destOrd="0" presId="urn:microsoft.com/office/officeart/2018/2/layout/IconVerticalSolidList"/>
    <dgm:cxn modelId="{B8886AEC-D5D7-4682-A9B8-A5CC2C0A0B02}" type="presParOf" srcId="{40F61B46-7DB2-4F7E-9A36-04E4B36B1BB5}" destId="{E260623E-921A-456B-9E39-8B75440431D3}" srcOrd="0" destOrd="0" presId="urn:microsoft.com/office/officeart/2018/2/layout/IconVerticalSolidList"/>
    <dgm:cxn modelId="{A83D5EA4-69FB-425E-A77E-82CF3CAEC45E}" type="presParOf" srcId="{40F61B46-7DB2-4F7E-9A36-04E4B36B1BB5}" destId="{CA24B93F-1DD1-4BEA-BFE9-E327BD92A0BC}" srcOrd="1" destOrd="0" presId="urn:microsoft.com/office/officeart/2018/2/layout/IconVerticalSolidList"/>
    <dgm:cxn modelId="{13D31116-B0C3-4B79-B743-903436754276}" type="presParOf" srcId="{40F61B46-7DB2-4F7E-9A36-04E4B36B1BB5}" destId="{65D7ABD0-A201-459D-884A-62525A34327F}" srcOrd="2" destOrd="0" presId="urn:microsoft.com/office/officeart/2018/2/layout/IconVerticalSolidList"/>
    <dgm:cxn modelId="{8EB75404-D788-4C0F-B0EA-24D495594220}" type="presParOf" srcId="{40F61B46-7DB2-4F7E-9A36-04E4B36B1BB5}" destId="{CD4C7F2B-146A-498D-8526-1C98D55E783E}" srcOrd="3" destOrd="0" presId="urn:microsoft.com/office/officeart/2018/2/layout/IconVerticalSolidList"/>
    <dgm:cxn modelId="{488B2BF5-3569-460B-BDFF-67923662B4FC}" type="presParOf" srcId="{26CAA0D1-D862-4BF0-927D-6C346F5C9A6D}" destId="{52D7DE76-EE29-4118-9371-23193C75168C}" srcOrd="5" destOrd="0" presId="urn:microsoft.com/office/officeart/2018/2/layout/IconVerticalSolidList"/>
    <dgm:cxn modelId="{1F9F063A-9A20-4FA4-AD42-6E856F2A57A5}" type="presParOf" srcId="{26CAA0D1-D862-4BF0-927D-6C346F5C9A6D}" destId="{498E44F0-5D8A-427A-80B5-EA5B20EE1303}" srcOrd="6" destOrd="0" presId="urn:microsoft.com/office/officeart/2018/2/layout/IconVerticalSolidList"/>
    <dgm:cxn modelId="{2C031BEF-11A9-4DAA-B37F-3AE7EDB87A35}" type="presParOf" srcId="{498E44F0-5D8A-427A-80B5-EA5B20EE1303}" destId="{A22FB246-A545-4D1E-9865-31FF77CAC7E4}" srcOrd="0" destOrd="0" presId="urn:microsoft.com/office/officeart/2018/2/layout/IconVerticalSolidList"/>
    <dgm:cxn modelId="{5B81E260-2E9D-4B76-8EF6-FDD116FE6DE1}" type="presParOf" srcId="{498E44F0-5D8A-427A-80B5-EA5B20EE1303}" destId="{1E928D57-E821-4299-AB66-2935C95D32F3}" srcOrd="1" destOrd="0" presId="urn:microsoft.com/office/officeart/2018/2/layout/IconVerticalSolidList"/>
    <dgm:cxn modelId="{E198593B-573D-40D3-B522-72703AF5E63B}" type="presParOf" srcId="{498E44F0-5D8A-427A-80B5-EA5B20EE1303}" destId="{CF7DAFB4-8090-4C1A-A9C1-FCB59BA47826}" srcOrd="2" destOrd="0" presId="urn:microsoft.com/office/officeart/2018/2/layout/IconVerticalSolidList"/>
    <dgm:cxn modelId="{143447D7-3FAE-4056-8695-FEDD916D3255}" type="presParOf" srcId="{498E44F0-5D8A-427A-80B5-EA5B20EE1303}" destId="{5D20BB39-1C2C-43BE-84CB-EFE2A75649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BD67B-BDE0-48F2-9A93-0FE64AA5E29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08461C8-DF64-4CB4-B109-C0CE0E8962AC}">
      <dgm:prSet/>
      <dgm:spPr/>
      <dgm:t>
        <a:bodyPr/>
        <a:lstStyle/>
        <a:p>
          <a:pPr>
            <a:defRPr cap="all"/>
          </a:pPr>
          <a:r>
            <a:rPr lang="en-GB" dirty="0"/>
            <a:t>Motivation</a:t>
          </a:r>
        </a:p>
      </dgm:t>
    </dgm:pt>
    <dgm:pt modelId="{9CC9054E-FC58-410F-8505-8AA71089C47B}" type="parTrans" cxnId="{59650ED7-A4EF-44FA-81CC-CAB8F1077912}">
      <dgm:prSet/>
      <dgm:spPr/>
      <dgm:t>
        <a:bodyPr/>
        <a:lstStyle/>
        <a:p>
          <a:endParaRPr lang="en-US"/>
        </a:p>
      </dgm:t>
    </dgm:pt>
    <dgm:pt modelId="{28D84018-3692-4573-B65F-5E9C2D9D0AA9}" type="sibTrans" cxnId="{59650ED7-A4EF-44FA-81CC-CAB8F1077912}">
      <dgm:prSet/>
      <dgm:spPr/>
      <dgm:t>
        <a:bodyPr/>
        <a:lstStyle/>
        <a:p>
          <a:endParaRPr lang="en-US"/>
        </a:p>
      </dgm:t>
    </dgm:pt>
    <dgm:pt modelId="{DF5DF634-1D9E-47A6-9B6B-9471F1005FA4}">
      <dgm:prSet/>
      <dgm:spPr/>
      <dgm:t>
        <a:bodyPr/>
        <a:lstStyle/>
        <a:p>
          <a:pPr>
            <a:defRPr cap="all"/>
          </a:pPr>
          <a:r>
            <a:rPr lang="en-GB" dirty="0"/>
            <a:t>Revision – planning and performance</a:t>
          </a:r>
          <a:endParaRPr lang="en-US" dirty="0"/>
        </a:p>
      </dgm:t>
    </dgm:pt>
    <dgm:pt modelId="{DA13A68B-1BE8-4F1C-927B-E04B5A37623E}" type="parTrans" cxnId="{81A77E5E-BB7F-44F6-9499-5873E4D5BCA5}">
      <dgm:prSet/>
      <dgm:spPr/>
      <dgm:t>
        <a:bodyPr/>
        <a:lstStyle/>
        <a:p>
          <a:endParaRPr lang="en-US"/>
        </a:p>
      </dgm:t>
    </dgm:pt>
    <dgm:pt modelId="{2FCBBFBC-000B-43BE-B1A2-94EF3DBD937D}" type="sibTrans" cxnId="{81A77E5E-BB7F-44F6-9499-5873E4D5BCA5}">
      <dgm:prSet/>
      <dgm:spPr/>
      <dgm:t>
        <a:bodyPr/>
        <a:lstStyle/>
        <a:p>
          <a:endParaRPr lang="en-US"/>
        </a:p>
      </dgm:t>
    </dgm:pt>
    <dgm:pt modelId="{0B511C69-A53B-40BB-A66A-0ED8C46A872D}">
      <dgm:prSet/>
      <dgm:spPr/>
      <dgm:t>
        <a:bodyPr/>
        <a:lstStyle/>
        <a:p>
          <a:pPr>
            <a:defRPr cap="all"/>
          </a:pPr>
          <a:r>
            <a:rPr lang="en-GB" dirty="0"/>
            <a:t>The reluctant learner</a:t>
          </a:r>
          <a:endParaRPr lang="en-US" dirty="0"/>
        </a:p>
      </dgm:t>
    </dgm:pt>
    <dgm:pt modelId="{824E0096-E4F5-4FF0-B2F3-A093B919B048}" type="parTrans" cxnId="{A08C6C94-6159-46D0-8BCE-5353C8CB8977}">
      <dgm:prSet/>
      <dgm:spPr/>
      <dgm:t>
        <a:bodyPr/>
        <a:lstStyle/>
        <a:p>
          <a:endParaRPr lang="en-US"/>
        </a:p>
      </dgm:t>
    </dgm:pt>
    <dgm:pt modelId="{C3C3495B-EC02-4825-8704-CA411CE77DD4}" type="sibTrans" cxnId="{A08C6C94-6159-46D0-8BCE-5353C8CB8977}">
      <dgm:prSet/>
      <dgm:spPr/>
      <dgm:t>
        <a:bodyPr/>
        <a:lstStyle/>
        <a:p>
          <a:endParaRPr lang="en-US"/>
        </a:p>
      </dgm:t>
    </dgm:pt>
    <dgm:pt modelId="{AB0D712B-66B9-48BE-B459-490247C40058}">
      <dgm:prSet/>
      <dgm:spPr/>
      <dgm:t>
        <a:bodyPr/>
        <a:lstStyle/>
        <a:p>
          <a:pPr>
            <a:defRPr cap="all"/>
          </a:pPr>
          <a:r>
            <a:rPr lang="en-GB" dirty="0"/>
            <a:t>Exam stress</a:t>
          </a:r>
          <a:endParaRPr lang="en-US" dirty="0"/>
        </a:p>
      </dgm:t>
    </dgm:pt>
    <dgm:pt modelId="{931D841F-683E-4C1A-B4B6-4B808E02E1C1}" type="parTrans" cxnId="{FB291009-5045-4D8B-9D0C-D22A26F267DA}">
      <dgm:prSet/>
      <dgm:spPr/>
      <dgm:t>
        <a:bodyPr/>
        <a:lstStyle/>
        <a:p>
          <a:endParaRPr lang="en-US"/>
        </a:p>
      </dgm:t>
    </dgm:pt>
    <dgm:pt modelId="{76E9BFDD-A703-4D82-BD85-965D682238C5}" type="sibTrans" cxnId="{FB291009-5045-4D8B-9D0C-D22A26F267DA}">
      <dgm:prSet/>
      <dgm:spPr/>
      <dgm:t>
        <a:bodyPr/>
        <a:lstStyle/>
        <a:p>
          <a:endParaRPr lang="en-US"/>
        </a:p>
      </dgm:t>
    </dgm:pt>
    <dgm:pt modelId="{1566D51B-1844-4CE4-93A5-4B82DA07DCC0}" type="pres">
      <dgm:prSet presAssocID="{29FBD67B-BDE0-48F2-9A93-0FE64AA5E290}" presName="root" presStyleCnt="0">
        <dgm:presLayoutVars>
          <dgm:dir/>
          <dgm:resizeHandles val="exact"/>
        </dgm:presLayoutVars>
      </dgm:prSet>
      <dgm:spPr/>
    </dgm:pt>
    <dgm:pt modelId="{1228FBA0-AAB9-4660-8982-062662E2567D}" type="pres">
      <dgm:prSet presAssocID="{F08461C8-DF64-4CB4-B109-C0CE0E8962AC}" presName="compNode" presStyleCnt="0"/>
      <dgm:spPr/>
    </dgm:pt>
    <dgm:pt modelId="{3AA3DA64-BC82-4D78-945B-F124CAAF3DCA}" type="pres">
      <dgm:prSet presAssocID="{F08461C8-DF64-4CB4-B109-C0CE0E8962AC}" presName="iconBgRect" presStyleLbl="bgShp" presStyleIdx="0" presStyleCnt="4"/>
      <dgm:spPr/>
    </dgm:pt>
    <dgm:pt modelId="{A98FED81-0268-4611-A6AA-901871D6F638}" type="pres">
      <dgm:prSet presAssocID="{F08461C8-DF64-4CB4-B109-C0CE0E8962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45399C0-6B02-4ECB-9D1A-239A8FBAA088}" type="pres">
      <dgm:prSet presAssocID="{F08461C8-DF64-4CB4-B109-C0CE0E8962AC}" presName="spaceRect" presStyleCnt="0"/>
      <dgm:spPr/>
    </dgm:pt>
    <dgm:pt modelId="{25DACDBE-E1AA-4D76-A0FA-78BC1A813690}" type="pres">
      <dgm:prSet presAssocID="{F08461C8-DF64-4CB4-B109-C0CE0E8962AC}" presName="textRect" presStyleLbl="revTx" presStyleIdx="0" presStyleCnt="4">
        <dgm:presLayoutVars>
          <dgm:chMax val="1"/>
          <dgm:chPref val="1"/>
        </dgm:presLayoutVars>
      </dgm:prSet>
      <dgm:spPr/>
    </dgm:pt>
    <dgm:pt modelId="{F3E8D563-FE41-41D5-8249-4C3695EEFEA3}" type="pres">
      <dgm:prSet presAssocID="{28D84018-3692-4573-B65F-5E9C2D9D0AA9}" presName="sibTrans" presStyleCnt="0"/>
      <dgm:spPr/>
    </dgm:pt>
    <dgm:pt modelId="{6F0FAB37-BCB6-409F-AE7B-BFED14773396}" type="pres">
      <dgm:prSet presAssocID="{DF5DF634-1D9E-47A6-9B6B-9471F1005FA4}" presName="compNode" presStyleCnt="0"/>
      <dgm:spPr/>
    </dgm:pt>
    <dgm:pt modelId="{0F70233C-9172-46C6-9217-4B172C4E6C8D}" type="pres">
      <dgm:prSet presAssocID="{DF5DF634-1D9E-47A6-9B6B-9471F1005FA4}" presName="iconBgRect" presStyleLbl="bgShp" presStyleIdx="1" presStyleCnt="4"/>
      <dgm:spPr/>
    </dgm:pt>
    <dgm:pt modelId="{4659C3F3-879B-4FE9-80C4-C6D01216F7E5}" type="pres">
      <dgm:prSet presAssocID="{DF5DF634-1D9E-47A6-9B6B-9471F1005F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3CA22EC-3D79-4474-B43B-34243B2D5CCE}" type="pres">
      <dgm:prSet presAssocID="{DF5DF634-1D9E-47A6-9B6B-9471F1005FA4}" presName="spaceRect" presStyleCnt="0"/>
      <dgm:spPr/>
    </dgm:pt>
    <dgm:pt modelId="{6B8E181B-9BF6-4ADB-B5C1-867E1253FAF8}" type="pres">
      <dgm:prSet presAssocID="{DF5DF634-1D9E-47A6-9B6B-9471F1005FA4}" presName="textRect" presStyleLbl="revTx" presStyleIdx="1" presStyleCnt="4">
        <dgm:presLayoutVars>
          <dgm:chMax val="1"/>
          <dgm:chPref val="1"/>
        </dgm:presLayoutVars>
      </dgm:prSet>
      <dgm:spPr/>
    </dgm:pt>
    <dgm:pt modelId="{B4B91B1F-5A39-446F-8644-79784B4A0B42}" type="pres">
      <dgm:prSet presAssocID="{2FCBBFBC-000B-43BE-B1A2-94EF3DBD937D}" presName="sibTrans" presStyleCnt="0"/>
      <dgm:spPr/>
    </dgm:pt>
    <dgm:pt modelId="{672F76C4-063E-4F80-94B9-F20A1BF05379}" type="pres">
      <dgm:prSet presAssocID="{0B511C69-A53B-40BB-A66A-0ED8C46A872D}" presName="compNode" presStyleCnt="0"/>
      <dgm:spPr/>
    </dgm:pt>
    <dgm:pt modelId="{0472035E-82A9-43F7-A96B-7A88137811BB}" type="pres">
      <dgm:prSet presAssocID="{0B511C69-A53B-40BB-A66A-0ED8C46A872D}" presName="iconBgRect" presStyleLbl="bgShp" presStyleIdx="2" presStyleCnt="4"/>
      <dgm:spPr/>
    </dgm:pt>
    <dgm:pt modelId="{67D10B80-1312-46DB-A786-19C010D4D07C}" type="pres">
      <dgm:prSet presAssocID="{0B511C69-A53B-40BB-A66A-0ED8C46A87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D3CCFCE-7F53-4E23-9C62-C0ECF5A5189A}" type="pres">
      <dgm:prSet presAssocID="{0B511C69-A53B-40BB-A66A-0ED8C46A872D}" presName="spaceRect" presStyleCnt="0"/>
      <dgm:spPr/>
    </dgm:pt>
    <dgm:pt modelId="{786091B3-8AB7-4D2A-8E34-027F86F0BC77}" type="pres">
      <dgm:prSet presAssocID="{0B511C69-A53B-40BB-A66A-0ED8C46A872D}" presName="textRect" presStyleLbl="revTx" presStyleIdx="2" presStyleCnt="4">
        <dgm:presLayoutVars>
          <dgm:chMax val="1"/>
          <dgm:chPref val="1"/>
        </dgm:presLayoutVars>
      </dgm:prSet>
      <dgm:spPr/>
    </dgm:pt>
    <dgm:pt modelId="{6701705A-8BDF-43AD-9CEC-EC3E36D8E9D2}" type="pres">
      <dgm:prSet presAssocID="{C3C3495B-EC02-4825-8704-CA411CE77DD4}" presName="sibTrans" presStyleCnt="0"/>
      <dgm:spPr/>
    </dgm:pt>
    <dgm:pt modelId="{A7A7CFFC-CEE0-4203-930E-57958AC219D4}" type="pres">
      <dgm:prSet presAssocID="{AB0D712B-66B9-48BE-B459-490247C40058}" presName="compNode" presStyleCnt="0"/>
      <dgm:spPr/>
    </dgm:pt>
    <dgm:pt modelId="{E9143C87-DC85-4C6E-B46B-6DB4AE9F0106}" type="pres">
      <dgm:prSet presAssocID="{AB0D712B-66B9-48BE-B459-490247C40058}" presName="iconBgRect" presStyleLbl="bgShp" presStyleIdx="3" presStyleCnt="4"/>
      <dgm:spPr/>
    </dgm:pt>
    <dgm:pt modelId="{33F805A7-7F20-4A3F-AB47-39D6492CAB4F}" type="pres">
      <dgm:prSet presAssocID="{AB0D712B-66B9-48BE-B459-490247C400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ED7511E-C151-4AC3-8035-C1AEF3DA2727}" type="pres">
      <dgm:prSet presAssocID="{AB0D712B-66B9-48BE-B459-490247C40058}" presName="spaceRect" presStyleCnt="0"/>
      <dgm:spPr/>
    </dgm:pt>
    <dgm:pt modelId="{B11D3CFD-5EE9-4B4F-A64E-0F27F0C73B4E}" type="pres">
      <dgm:prSet presAssocID="{AB0D712B-66B9-48BE-B459-490247C4005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B291009-5045-4D8B-9D0C-D22A26F267DA}" srcId="{29FBD67B-BDE0-48F2-9A93-0FE64AA5E290}" destId="{AB0D712B-66B9-48BE-B459-490247C40058}" srcOrd="3" destOrd="0" parTransId="{931D841F-683E-4C1A-B4B6-4B808E02E1C1}" sibTransId="{76E9BFDD-A703-4D82-BD85-965D682238C5}"/>
    <dgm:cxn modelId="{B142BD12-0F8D-479B-B19B-FE7FAE9800E8}" type="presOf" srcId="{AB0D712B-66B9-48BE-B459-490247C40058}" destId="{B11D3CFD-5EE9-4B4F-A64E-0F27F0C73B4E}" srcOrd="0" destOrd="0" presId="urn:microsoft.com/office/officeart/2018/5/layout/IconCircleLabelList"/>
    <dgm:cxn modelId="{81A77E5E-BB7F-44F6-9499-5873E4D5BCA5}" srcId="{29FBD67B-BDE0-48F2-9A93-0FE64AA5E290}" destId="{DF5DF634-1D9E-47A6-9B6B-9471F1005FA4}" srcOrd="1" destOrd="0" parTransId="{DA13A68B-1BE8-4F1C-927B-E04B5A37623E}" sibTransId="{2FCBBFBC-000B-43BE-B1A2-94EF3DBD937D}"/>
    <dgm:cxn modelId="{3794C887-F56D-4F9A-9522-3F57128B83F5}" type="presOf" srcId="{29FBD67B-BDE0-48F2-9A93-0FE64AA5E290}" destId="{1566D51B-1844-4CE4-93A5-4B82DA07DCC0}" srcOrd="0" destOrd="0" presId="urn:microsoft.com/office/officeart/2018/5/layout/IconCircleLabelList"/>
    <dgm:cxn modelId="{A08C6C94-6159-46D0-8BCE-5353C8CB8977}" srcId="{29FBD67B-BDE0-48F2-9A93-0FE64AA5E290}" destId="{0B511C69-A53B-40BB-A66A-0ED8C46A872D}" srcOrd="2" destOrd="0" parTransId="{824E0096-E4F5-4FF0-B2F3-A093B919B048}" sibTransId="{C3C3495B-EC02-4825-8704-CA411CE77DD4}"/>
    <dgm:cxn modelId="{EDA359B7-1AAE-40B8-9C6B-E201CD77D655}" type="presOf" srcId="{F08461C8-DF64-4CB4-B109-C0CE0E8962AC}" destId="{25DACDBE-E1AA-4D76-A0FA-78BC1A813690}" srcOrd="0" destOrd="0" presId="urn:microsoft.com/office/officeart/2018/5/layout/IconCircleLabelList"/>
    <dgm:cxn modelId="{B12F08CA-4207-486A-96A7-CA3C22E8C121}" type="presOf" srcId="{DF5DF634-1D9E-47A6-9B6B-9471F1005FA4}" destId="{6B8E181B-9BF6-4ADB-B5C1-867E1253FAF8}" srcOrd="0" destOrd="0" presId="urn:microsoft.com/office/officeart/2018/5/layout/IconCircleLabelList"/>
    <dgm:cxn modelId="{59650ED7-A4EF-44FA-81CC-CAB8F1077912}" srcId="{29FBD67B-BDE0-48F2-9A93-0FE64AA5E290}" destId="{F08461C8-DF64-4CB4-B109-C0CE0E8962AC}" srcOrd="0" destOrd="0" parTransId="{9CC9054E-FC58-410F-8505-8AA71089C47B}" sibTransId="{28D84018-3692-4573-B65F-5E9C2D9D0AA9}"/>
    <dgm:cxn modelId="{1EE999EF-20D1-4C9C-AEC0-285ECFF13A03}" type="presOf" srcId="{0B511C69-A53B-40BB-A66A-0ED8C46A872D}" destId="{786091B3-8AB7-4D2A-8E34-027F86F0BC77}" srcOrd="0" destOrd="0" presId="urn:microsoft.com/office/officeart/2018/5/layout/IconCircleLabelList"/>
    <dgm:cxn modelId="{80ECAF50-17F3-4F31-BDD4-B9CBC215A84B}" type="presParOf" srcId="{1566D51B-1844-4CE4-93A5-4B82DA07DCC0}" destId="{1228FBA0-AAB9-4660-8982-062662E2567D}" srcOrd="0" destOrd="0" presId="urn:microsoft.com/office/officeart/2018/5/layout/IconCircleLabelList"/>
    <dgm:cxn modelId="{3189B23D-3E18-4F09-AC1F-6ACF9C134E4D}" type="presParOf" srcId="{1228FBA0-AAB9-4660-8982-062662E2567D}" destId="{3AA3DA64-BC82-4D78-945B-F124CAAF3DCA}" srcOrd="0" destOrd="0" presId="urn:microsoft.com/office/officeart/2018/5/layout/IconCircleLabelList"/>
    <dgm:cxn modelId="{A815274C-3E53-4104-AC8D-20BE63FD2240}" type="presParOf" srcId="{1228FBA0-AAB9-4660-8982-062662E2567D}" destId="{A98FED81-0268-4611-A6AA-901871D6F638}" srcOrd="1" destOrd="0" presId="urn:microsoft.com/office/officeart/2018/5/layout/IconCircleLabelList"/>
    <dgm:cxn modelId="{50FE4B8C-1CDD-478F-A642-407D525E62E3}" type="presParOf" srcId="{1228FBA0-AAB9-4660-8982-062662E2567D}" destId="{545399C0-6B02-4ECB-9D1A-239A8FBAA088}" srcOrd="2" destOrd="0" presId="urn:microsoft.com/office/officeart/2018/5/layout/IconCircleLabelList"/>
    <dgm:cxn modelId="{E9DD2570-EC5B-45DF-ADE1-827F66FFD2D6}" type="presParOf" srcId="{1228FBA0-AAB9-4660-8982-062662E2567D}" destId="{25DACDBE-E1AA-4D76-A0FA-78BC1A813690}" srcOrd="3" destOrd="0" presId="urn:microsoft.com/office/officeart/2018/5/layout/IconCircleLabelList"/>
    <dgm:cxn modelId="{102C72D5-2787-4FAB-8115-9ED137130456}" type="presParOf" srcId="{1566D51B-1844-4CE4-93A5-4B82DA07DCC0}" destId="{F3E8D563-FE41-41D5-8249-4C3695EEFEA3}" srcOrd="1" destOrd="0" presId="urn:microsoft.com/office/officeart/2018/5/layout/IconCircleLabelList"/>
    <dgm:cxn modelId="{40FBF44A-E9BF-48CE-93F0-496EDCCEC84B}" type="presParOf" srcId="{1566D51B-1844-4CE4-93A5-4B82DA07DCC0}" destId="{6F0FAB37-BCB6-409F-AE7B-BFED14773396}" srcOrd="2" destOrd="0" presId="urn:microsoft.com/office/officeart/2018/5/layout/IconCircleLabelList"/>
    <dgm:cxn modelId="{1B67462C-EDE3-4BB4-9504-F84C8AC008AA}" type="presParOf" srcId="{6F0FAB37-BCB6-409F-AE7B-BFED14773396}" destId="{0F70233C-9172-46C6-9217-4B172C4E6C8D}" srcOrd="0" destOrd="0" presId="urn:microsoft.com/office/officeart/2018/5/layout/IconCircleLabelList"/>
    <dgm:cxn modelId="{FFF6BDC8-8479-4FEB-8C7E-DE016DA582D1}" type="presParOf" srcId="{6F0FAB37-BCB6-409F-AE7B-BFED14773396}" destId="{4659C3F3-879B-4FE9-80C4-C6D01216F7E5}" srcOrd="1" destOrd="0" presId="urn:microsoft.com/office/officeart/2018/5/layout/IconCircleLabelList"/>
    <dgm:cxn modelId="{773CEBD9-0C9C-484D-87E4-BE8E976D8AD6}" type="presParOf" srcId="{6F0FAB37-BCB6-409F-AE7B-BFED14773396}" destId="{53CA22EC-3D79-4474-B43B-34243B2D5CCE}" srcOrd="2" destOrd="0" presId="urn:microsoft.com/office/officeart/2018/5/layout/IconCircleLabelList"/>
    <dgm:cxn modelId="{88B8B56E-0030-4C71-9804-B744B55040FF}" type="presParOf" srcId="{6F0FAB37-BCB6-409F-AE7B-BFED14773396}" destId="{6B8E181B-9BF6-4ADB-B5C1-867E1253FAF8}" srcOrd="3" destOrd="0" presId="urn:microsoft.com/office/officeart/2018/5/layout/IconCircleLabelList"/>
    <dgm:cxn modelId="{2C467A81-3EC6-4E8B-BFFE-7824498CDCFC}" type="presParOf" srcId="{1566D51B-1844-4CE4-93A5-4B82DA07DCC0}" destId="{B4B91B1F-5A39-446F-8644-79784B4A0B42}" srcOrd="3" destOrd="0" presId="urn:microsoft.com/office/officeart/2018/5/layout/IconCircleLabelList"/>
    <dgm:cxn modelId="{74B8BDFA-1E47-4A8F-9B0F-97CB3F82ADCF}" type="presParOf" srcId="{1566D51B-1844-4CE4-93A5-4B82DA07DCC0}" destId="{672F76C4-063E-4F80-94B9-F20A1BF05379}" srcOrd="4" destOrd="0" presId="urn:microsoft.com/office/officeart/2018/5/layout/IconCircleLabelList"/>
    <dgm:cxn modelId="{9671D35E-818A-4DB0-9289-E81369CA3CB9}" type="presParOf" srcId="{672F76C4-063E-4F80-94B9-F20A1BF05379}" destId="{0472035E-82A9-43F7-A96B-7A88137811BB}" srcOrd="0" destOrd="0" presId="urn:microsoft.com/office/officeart/2018/5/layout/IconCircleLabelList"/>
    <dgm:cxn modelId="{25184266-8B1A-42F9-B80F-6BDF2D091CDE}" type="presParOf" srcId="{672F76C4-063E-4F80-94B9-F20A1BF05379}" destId="{67D10B80-1312-46DB-A786-19C010D4D07C}" srcOrd="1" destOrd="0" presId="urn:microsoft.com/office/officeart/2018/5/layout/IconCircleLabelList"/>
    <dgm:cxn modelId="{593EDBC5-AAB3-49F4-9C4C-16F7F049D49A}" type="presParOf" srcId="{672F76C4-063E-4F80-94B9-F20A1BF05379}" destId="{ED3CCFCE-7F53-4E23-9C62-C0ECF5A5189A}" srcOrd="2" destOrd="0" presId="urn:microsoft.com/office/officeart/2018/5/layout/IconCircleLabelList"/>
    <dgm:cxn modelId="{30630CB2-05AB-4720-B59D-7CA71DC6370D}" type="presParOf" srcId="{672F76C4-063E-4F80-94B9-F20A1BF05379}" destId="{786091B3-8AB7-4D2A-8E34-027F86F0BC77}" srcOrd="3" destOrd="0" presId="urn:microsoft.com/office/officeart/2018/5/layout/IconCircleLabelList"/>
    <dgm:cxn modelId="{6B5E56A2-99D2-4657-A1CE-6D02B205D95B}" type="presParOf" srcId="{1566D51B-1844-4CE4-93A5-4B82DA07DCC0}" destId="{6701705A-8BDF-43AD-9CEC-EC3E36D8E9D2}" srcOrd="5" destOrd="0" presId="urn:microsoft.com/office/officeart/2018/5/layout/IconCircleLabelList"/>
    <dgm:cxn modelId="{A407924E-AF7B-46FE-98D0-3FB1422EEFFF}" type="presParOf" srcId="{1566D51B-1844-4CE4-93A5-4B82DA07DCC0}" destId="{A7A7CFFC-CEE0-4203-930E-57958AC219D4}" srcOrd="6" destOrd="0" presId="urn:microsoft.com/office/officeart/2018/5/layout/IconCircleLabelList"/>
    <dgm:cxn modelId="{F1FA8892-D66E-421B-995A-EDDBA9A3F0FE}" type="presParOf" srcId="{A7A7CFFC-CEE0-4203-930E-57958AC219D4}" destId="{E9143C87-DC85-4C6E-B46B-6DB4AE9F0106}" srcOrd="0" destOrd="0" presId="urn:microsoft.com/office/officeart/2018/5/layout/IconCircleLabelList"/>
    <dgm:cxn modelId="{8AD659AD-CDA1-4692-BC5D-899A23F571B3}" type="presParOf" srcId="{A7A7CFFC-CEE0-4203-930E-57958AC219D4}" destId="{33F805A7-7F20-4A3F-AB47-39D6492CAB4F}" srcOrd="1" destOrd="0" presId="urn:microsoft.com/office/officeart/2018/5/layout/IconCircleLabelList"/>
    <dgm:cxn modelId="{31F83C1A-4FE1-4127-8134-4BA1EE63105A}" type="presParOf" srcId="{A7A7CFFC-CEE0-4203-930E-57958AC219D4}" destId="{0ED7511E-C151-4AC3-8035-C1AEF3DA2727}" srcOrd="2" destOrd="0" presId="urn:microsoft.com/office/officeart/2018/5/layout/IconCircleLabelList"/>
    <dgm:cxn modelId="{3FA5A724-BDF3-4932-B75F-CC95822F27CF}" type="presParOf" srcId="{A7A7CFFC-CEE0-4203-930E-57958AC219D4}" destId="{B11D3CFD-5EE9-4B4F-A64E-0F27F0C73B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62111-3A62-4746-BA35-315B3400D529}">
      <dsp:nvSpPr>
        <dsp:cNvPr id="0" name=""/>
        <dsp:cNvSpPr/>
      </dsp:nvSpPr>
      <dsp:spPr>
        <a:xfrm>
          <a:off x="0" y="251643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During KS4 nearly all learners will study the following:</a:t>
          </a:r>
          <a:endParaRPr lang="en-US" sz="2000" b="1" kern="1200" dirty="0"/>
        </a:p>
      </dsp:txBody>
      <dsp:txXfrm>
        <a:off x="23788" y="275431"/>
        <a:ext cx="10461585" cy="439729"/>
      </dsp:txXfrm>
    </dsp:sp>
    <dsp:sp modelId="{3F7691D7-259E-4339-B4B5-F440770D42BF}">
      <dsp:nvSpPr>
        <dsp:cNvPr id="0" name=""/>
        <dsp:cNvSpPr/>
      </dsp:nvSpPr>
      <dsp:spPr>
        <a:xfrm>
          <a:off x="0" y="787908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GCSE Maths and Numeracy </a:t>
          </a:r>
          <a:endParaRPr lang="en-US" sz="1800" b="1" kern="1200" dirty="0"/>
        </a:p>
      </dsp:txBody>
      <dsp:txXfrm>
        <a:off x="23788" y="811696"/>
        <a:ext cx="10461585" cy="439729"/>
      </dsp:txXfrm>
    </dsp:sp>
    <dsp:sp modelId="{DC326524-2CB6-4617-826D-5EDDE92811C3}">
      <dsp:nvSpPr>
        <dsp:cNvPr id="0" name=""/>
        <dsp:cNvSpPr/>
      </dsp:nvSpPr>
      <dsp:spPr>
        <a:xfrm>
          <a:off x="0" y="1326007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GCSE English Literature and Language</a:t>
          </a:r>
          <a:endParaRPr lang="en-US" sz="1700" b="1" kern="1200" dirty="0"/>
        </a:p>
      </dsp:txBody>
      <dsp:txXfrm>
        <a:off x="23788" y="1349795"/>
        <a:ext cx="10461585" cy="439729"/>
      </dsp:txXfrm>
    </dsp:sp>
    <dsp:sp modelId="{27AA2562-F48B-4050-A09E-A32D3C768FBB}">
      <dsp:nvSpPr>
        <dsp:cNvPr id="0" name=""/>
        <dsp:cNvSpPr/>
      </dsp:nvSpPr>
      <dsp:spPr>
        <a:xfrm>
          <a:off x="0" y="1860438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Either GCSE Triple Science (Biology, Chemistry, Physics) or Double Award Science or Double Award Applied Science.</a:t>
          </a:r>
          <a:endParaRPr lang="en-US" sz="1700" b="1" kern="1200" dirty="0"/>
        </a:p>
      </dsp:txBody>
      <dsp:txXfrm>
        <a:off x="23788" y="1884226"/>
        <a:ext cx="10461585" cy="439729"/>
      </dsp:txXfrm>
    </dsp:sp>
    <dsp:sp modelId="{70F64901-44ED-4DF7-8182-496892B18559}">
      <dsp:nvSpPr>
        <dsp:cNvPr id="0" name=""/>
        <dsp:cNvSpPr/>
      </dsp:nvSpPr>
      <dsp:spPr>
        <a:xfrm>
          <a:off x="0" y="2396703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GCSE Welsh</a:t>
          </a:r>
          <a:endParaRPr lang="en-US" sz="1700" b="1" kern="1200" dirty="0"/>
        </a:p>
      </dsp:txBody>
      <dsp:txXfrm>
        <a:off x="23788" y="2420491"/>
        <a:ext cx="10461585" cy="439729"/>
      </dsp:txXfrm>
    </dsp:sp>
    <dsp:sp modelId="{800BE87F-8F32-499D-B349-A63E37224A6F}">
      <dsp:nvSpPr>
        <dsp:cNvPr id="0" name=""/>
        <dsp:cNvSpPr/>
      </dsp:nvSpPr>
      <dsp:spPr>
        <a:xfrm>
          <a:off x="0" y="2932968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RE – </a:t>
          </a:r>
          <a:r>
            <a:rPr lang="en-GB" sz="1700" b="1" kern="1200" dirty="0" err="1"/>
            <a:t>Agored</a:t>
          </a:r>
          <a:r>
            <a:rPr lang="en-GB" sz="1700" b="1" kern="1200" dirty="0"/>
            <a:t> Cymru</a:t>
          </a:r>
          <a:endParaRPr lang="en-US" sz="1700" b="1" kern="1200" dirty="0"/>
        </a:p>
      </dsp:txBody>
      <dsp:txXfrm>
        <a:off x="23788" y="2956756"/>
        <a:ext cx="10461585" cy="439729"/>
      </dsp:txXfrm>
    </dsp:sp>
    <dsp:sp modelId="{FE33E68D-E05F-4828-B0BC-2FBBAD5E56F5}">
      <dsp:nvSpPr>
        <dsp:cNvPr id="0" name=""/>
        <dsp:cNvSpPr/>
      </dsp:nvSpPr>
      <dsp:spPr>
        <a:xfrm>
          <a:off x="0" y="3469233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Skills Challenge Certificate (more in a bit)</a:t>
          </a:r>
          <a:endParaRPr lang="en-US" sz="1700" b="1" kern="1200" dirty="0"/>
        </a:p>
      </dsp:txBody>
      <dsp:txXfrm>
        <a:off x="23788" y="3493021"/>
        <a:ext cx="10461585" cy="439729"/>
      </dsp:txXfrm>
    </dsp:sp>
    <dsp:sp modelId="{4DC7CFB1-EB74-407D-AF96-8543626A4111}">
      <dsp:nvSpPr>
        <dsp:cNvPr id="0" name=""/>
        <dsp:cNvSpPr/>
      </dsp:nvSpPr>
      <dsp:spPr>
        <a:xfrm>
          <a:off x="0" y="4005498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PSE – Agored Cymru</a:t>
          </a:r>
          <a:endParaRPr lang="en-US" sz="1700" b="1" kern="1200" dirty="0"/>
        </a:p>
      </dsp:txBody>
      <dsp:txXfrm>
        <a:off x="23788" y="4029286"/>
        <a:ext cx="10461585" cy="439729"/>
      </dsp:txXfrm>
    </dsp:sp>
    <dsp:sp modelId="{8197D280-03DA-4441-960C-1EA291019BB9}">
      <dsp:nvSpPr>
        <dsp:cNvPr id="0" name=""/>
        <dsp:cNvSpPr/>
      </dsp:nvSpPr>
      <dsp:spPr>
        <a:xfrm>
          <a:off x="0" y="4541763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3 option subjects</a:t>
          </a:r>
          <a:endParaRPr lang="en-US" sz="1700" b="1" kern="1200" dirty="0"/>
        </a:p>
      </dsp:txBody>
      <dsp:txXfrm>
        <a:off x="23788" y="4565551"/>
        <a:ext cx="10461585" cy="439729"/>
      </dsp:txXfrm>
    </dsp:sp>
    <dsp:sp modelId="{809ED075-743D-46EC-AD70-16979E68A2A1}">
      <dsp:nvSpPr>
        <dsp:cNvPr id="0" name=""/>
        <dsp:cNvSpPr/>
      </dsp:nvSpPr>
      <dsp:spPr>
        <a:xfrm>
          <a:off x="0" y="5078028"/>
          <a:ext cx="10509161" cy="487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This equates to 14 GCSEs or equivalents</a:t>
          </a:r>
          <a:endParaRPr lang="en-US" sz="1700" b="1" kern="1200" dirty="0"/>
        </a:p>
      </dsp:txBody>
      <dsp:txXfrm>
        <a:off x="23788" y="5101816"/>
        <a:ext cx="10461585" cy="43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CDCF5-2B4B-498F-9B66-59ACA2E2A110}">
      <dsp:nvSpPr>
        <dsp:cNvPr id="0" name=""/>
        <dsp:cNvSpPr/>
      </dsp:nvSpPr>
      <dsp:spPr>
        <a:xfrm>
          <a:off x="0" y="438"/>
          <a:ext cx="10515600" cy="1025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42618-A244-4BE6-AA5C-352170E45FAC}">
      <dsp:nvSpPr>
        <dsp:cNvPr id="0" name=""/>
        <dsp:cNvSpPr/>
      </dsp:nvSpPr>
      <dsp:spPr>
        <a:xfrm>
          <a:off x="310272" y="231219"/>
          <a:ext cx="564131" cy="564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DA171-8D49-4E3A-9ABF-3D6F07036044}">
      <dsp:nvSpPr>
        <dsp:cNvPr id="0" name=""/>
        <dsp:cNvSpPr/>
      </dsp:nvSpPr>
      <dsp:spPr>
        <a:xfrm>
          <a:off x="1184676" y="438"/>
          <a:ext cx="9330923" cy="102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3" tIns="108553" rIns="108553" bIns="10855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Mocks for Science, English and History in March</a:t>
          </a:r>
          <a:endParaRPr lang="en-US" sz="2500" b="1" kern="1200" dirty="0"/>
        </a:p>
      </dsp:txBody>
      <dsp:txXfrm>
        <a:off x="1184676" y="438"/>
        <a:ext cx="9330923" cy="1025693"/>
      </dsp:txXfrm>
    </dsp:sp>
    <dsp:sp modelId="{F82B5D09-E2C6-4B9F-83B4-E89D85F10047}">
      <dsp:nvSpPr>
        <dsp:cNvPr id="0" name=""/>
        <dsp:cNvSpPr/>
      </dsp:nvSpPr>
      <dsp:spPr>
        <a:xfrm>
          <a:off x="0" y="1282555"/>
          <a:ext cx="10515600" cy="1025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B3F29-5DA2-4DB7-A792-2FD66BE79FE1}">
      <dsp:nvSpPr>
        <dsp:cNvPr id="0" name=""/>
        <dsp:cNvSpPr/>
      </dsp:nvSpPr>
      <dsp:spPr>
        <a:xfrm>
          <a:off x="310272" y="1513336"/>
          <a:ext cx="564131" cy="564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A4612-E7AD-4B45-BC6D-75E9CEC114BF}">
      <dsp:nvSpPr>
        <dsp:cNvPr id="0" name=""/>
        <dsp:cNvSpPr/>
      </dsp:nvSpPr>
      <dsp:spPr>
        <a:xfrm>
          <a:off x="1184676" y="1282555"/>
          <a:ext cx="9330923" cy="102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3" tIns="108553" rIns="108553" bIns="10855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End of year examinations after GCSEs  finish in June.</a:t>
          </a:r>
          <a:endParaRPr lang="en-US" sz="2500" b="1" kern="1200" dirty="0"/>
        </a:p>
      </dsp:txBody>
      <dsp:txXfrm>
        <a:off x="1184676" y="1282555"/>
        <a:ext cx="9330923" cy="1025693"/>
      </dsp:txXfrm>
    </dsp:sp>
    <dsp:sp modelId="{FC272205-0EB2-4A75-9BB0-456E71DEF372}">
      <dsp:nvSpPr>
        <dsp:cNvPr id="0" name=""/>
        <dsp:cNvSpPr/>
      </dsp:nvSpPr>
      <dsp:spPr>
        <a:xfrm>
          <a:off x="0" y="2564672"/>
          <a:ext cx="10515600" cy="1025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41FD-FC8D-4355-9AAF-20001EED221F}">
      <dsp:nvSpPr>
        <dsp:cNvPr id="0" name=""/>
        <dsp:cNvSpPr/>
      </dsp:nvSpPr>
      <dsp:spPr>
        <a:xfrm>
          <a:off x="310272" y="2795453"/>
          <a:ext cx="564131" cy="564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17FD1-4CB9-463B-946D-EF9F7630159F}">
      <dsp:nvSpPr>
        <dsp:cNvPr id="0" name=""/>
        <dsp:cNvSpPr/>
      </dsp:nvSpPr>
      <dsp:spPr>
        <a:xfrm>
          <a:off x="1184676" y="2564672"/>
          <a:ext cx="9330923" cy="102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53" tIns="108553" rIns="108553" bIns="10855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Very important as this will help determine what tier students are entered for and what interventions need to take place in year 11.</a:t>
          </a:r>
          <a:endParaRPr lang="en-US" sz="2500" b="1" kern="1200" dirty="0"/>
        </a:p>
      </dsp:txBody>
      <dsp:txXfrm>
        <a:off x="1184676" y="2564672"/>
        <a:ext cx="9330923" cy="1025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BAAC-2BA6-4DC1-8F0E-E6E0D56A172F}">
      <dsp:nvSpPr>
        <dsp:cNvPr id="0" name=""/>
        <dsp:cNvSpPr/>
      </dsp:nvSpPr>
      <dsp:spPr>
        <a:xfrm>
          <a:off x="0" y="16048"/>
          <a:ext cx="4007581" cy="1237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Most subjects will be examined at the end of year 11 only.</a:t>
          </a:r>
          <a:endParaRPr lang="en-US" sz="2000" b="1" kern="1200" dirty="0"/>
        </a:p>
      </dsp:txBody>
      <dsp:txXfrm>
        <a:off x="60434" y="76482"/>
        <a:ext cx="3886713" cy="1117120"/>
      </dsp:txXfrm>
    </dsp:sp>
    <dsp:sp modelId="{0AC0FE98-CADB-4935-AD8E-2F23B0735088}">
      <dsp:nvSpPr>
        <dsp:cNvPr id="0" name=""/>
        <dsp:cNvSpPr/>
      </dsp:nvSpPr>
      <dsp:spPr>
        <a:xfrm>
          <a:off x="0" y="1266693"/>
          <a:ext cx="4007581" cy="1237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Mocks take place end of November/start of December</a:t>
          </a:r>
          <a:endParaRPr lang="en-US" sz="2000" b="1" kern="1200" dirty="0"/>
        </a:p>
      </dsp:txBody>
      <dsp:txXfrm>
        <a:off x="60434" y="1327127"/>
        <a:ext cx="3886713" cy="1117120"/>
      </dsp:txXfrm>
    </dsp:sp>
    <dsp:sp modelId="{470D0DBF-C77A-4FC6-A915-C6895294D6EF}">
      <dsp:nvSpPr>
        <dsp:cNvPr id="0" name=""/>
        <dsp:cNvSpPr/>
      </dsp:nvSpPr>
      <dsp:spPr>
        <a:xfrm>
          <a:off x="0" y="2517339"/>
          <a:ext cx="4007581" cy="12379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College courses may still enter students for exams in January.</a:t>
          </a:r>
          <a:endParaRPr lang="en-US" sz="2000" b="1" kern="1200" dirty="0"/>
        </a:p>
      </dsp:txBody>
      <dsp:txXfrm>
        <a:off x="60434" y="2577773"/>
        <a:ext cx="3886713" cy="1117120"/>
      </dsp:txXfrm>
    </dsp:sp>
    <dsp:sp modelId="{56C5E429-87D4-4283-9CE5-701E08B8CCA3}">
      <dsp:nvSpPr>
        <dsp:cNvPr id="0" name=""/>
        <dsp:cNvSpPr/>
      </dsp:nvSpPr>
      <dsp:spPr>
        <a:xfrm>
          <a:off x="0" y="3767984"/>
          <a:ext cx="4007581" cy="12455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Individual examination timetables will be provided by the examinations officer for all mocks and all external exams .</a:t>
          </a:r>
          <a:endParaRPr lang="en-US" sz="2000" b="1" kern="1200" dirty="0"/>
        </a:p>
      </dsp:txBody>
      <dsp:txXfrm>
        <a:off x="60803" y="3828787"/>
        <a:ext cx="3885975" cy="1123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4BF5F-910F-4936-BA33-F4EDD5BDAECD}">
      <dsp:nvSpPr>
        <dsp:cNvPr id="0" name=""/>
        <dsp:cNvSpPr/>
      </dsp:nvSpPr>
      <dsp:spPr>
        <a:xfrm>
          <a:off x="0" y="4649"/>
          <a:ext cx="10515600" cy="989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B5C30-8019-49AF-B21E-BAD87D97C0E0}">
      <dsp:nvSpPr>
        <dsp:cNvPr id="0" name=""/>
        <dsp:cNvSpPr/>
      </dsp:nvSpPr>
      <dsp:spPr>
        <a:xfrm>
          <a:off x="299262" y="227241"/>
          <a:ext cx="544645" cy="544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FA05-9506-4C2B-97F6-DB7F3F0C4604}">
      <dsp:nvSpPr>
        <dsp:cNvPr id="0" name=""/>
        <dsp:cNvSpPr/>
      </dsp:nvSpPr>
      <dsp:spPr>
        <a:xfrm>
          <a:off x="1143170" y="4649"/>
          <a:ext cx="9320783" cy="108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16" tIns="114516" rIns="114516" bIns="1145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There are a number of ways we support our students in school</a:t>
          </a:r>
          <a:r>
            <a:rPr lang="en-GB" sz="1800" kern="1200" dirty="0"/>
            <a:t>:</a:t>
          </a:r>
          <a:endParaRPr lang="en-US" sz="1800" kern="1200" dirty="0"/>
        </a:p>
      </dsp:txBody>
      <dsp:txXfrm>
        <a:off x="1143170" y="4649"/>
        <a:ext cx="9320783" cy="1082044"/>
      </dsp:txXfrm>
    </dsp:sp>
    <dsp:sp modelId="{56A9C685-937C-4DF7-A942-19DB06B0BA59}">
      <dsp:nvSpPr>
        <dsp:cNvPr id="0" name=""/>
        <dsp:cNvSpPr/>
      </dsp:nvSpPr>
      <dsp:spPr>
        <a:xfrm>
          <a:off x="0" y="1357204"/>
          <a:ext cx="10515600" cy="989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8A266-8C55-48F4-AD08-16CCB21692E8}">
      <dsp:nvSpPr>
        <dsp:cNvPr id="0" name=""/>
        <dsp:cNvSpPr/>
      </dsp:nvSpPr>
      <dsp:spPr>
        <a:xfrm>
          <a:off x="299262" y="1579796"/>
          <a:ext cx="544645" cy="544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D7397-CAAD-4F1A-BD69-5E7C5443EB04}">
      <dsp:nvSpPr>
        <dsp:cNvPr id="0" name=""/>
        <dsp:cNvSpPr/>
      </dsp:nvSpPr>
      <dsp:spPr>
        <a:xfrm>
          <a:off x="1143170" y="1357204"/>
          <a:ext cx="9320783" cy="108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16" tIns="114516" rIns="114516" bIns="1145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Pastoral Support – this is co-ordinated by Mrs Williams, supported by Mr Griffiths. It includes access to counselling, learning coaches and info shop drop-ins for example.</a:t>
          </a:r>
          <a:endParaRPr lang="en-US" sz="2000" b="1" kern="1200" dirty="0"/>
        </a:p>
      </dsp:txBody>
      <dsp:txXfrm>
        <a:off x="1143170" y="1357204"/>
        <a:ext cx="9320783" cy="1082044"/>
      </dsp:txXfrm>
    </dsp:sp>
    <dsp:sp modelId="{E260623E-921A-456B-9E39-8B75440431D3}">
      <dsp:nvSpPr>
        <dsp:cNvPr id="0" name=""/>
        <dsp:cNvSpPr/>
      </dsp:nvSpPr>
      <dsp:spPr>
        <a:xfrm>
          <a:off x="0" y="2709759"/>
          <a:ext cx="10515600" cy="989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4B93F-1DD1-4BEA-BFE9-E327BD92A0BC}">
      <dsp:nvSpPr>
        <dsp:cNvPr id="0" name=""/>
        <dsp:cNvSpPr/>
      </dsp:nvSpPr>
      <dsp:spPr>
        <a:xfrm>
          <a:off x="299262" y="2932351"/>
          <a:ext cx="544645" cy="544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C7F2B-146A-498D-8526-1C98D55E783E}">
      <dsp:nvSpPr>
        <dsp:cNvPr id="0" name=""/>
        <dsp:cNvSpPr/>
      </dsp:nvSpPr>
      <dsp:spPr>
        <a:xfrm>
          <a:off x="1143170" y="2709759"/>
          <a:ext cx="9320783" cy="108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16" tIns="114516" rIns="114516" bIns="1145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Academic Support – we have an ‘open door’ policy where students can seek help at break-times, intervention on PG days, revision days, resilience exams, after school sessions and  mentoring. </a:t>
          </a:r>
          <a:endParaRPr lang="en-US" sz="2000" b="1" kern="1200" dirty="0"/>
        </a:p>
      </dsp:txBody>
      <dsp:txXfrm>
        <a:off x="1143170" y="2709759"/>
        <a:ext cx="9320783" cy="1082044"/>
      </dsp:txXfrm>
    </dsp:sp>
    <dsp:sp modelId="{A22FB246-A545-4D1E-9865-31FF77CAC7E4}">
      <dsp:nvSpPr>
        <dsp:cNvPr id="0" name=""/>
        <dsp:cNvSpPr/>
      </dsp:nvSpPr>
      <dsp:spPr>
        <a:xfrm>
          <a:off x="0" y="4062314"/>
          <a:ext cx="10515600" cy="9892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28D57-E821-4299-AB66-2935C95D32F3}">
      <dsp:nvSpPr>
        <dsp:cNvPr id="0" name=""/>
        <dsp:cNvSpPr/>
      </dsp:nvSpPr>
      <dsp:spPr>
        <a:xfrm>
          <a:off x="299262" y="4332016"/>
          <a:ext cx="544645" cy="5441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BB39-1C2C-43BE-84CB-EFE2A75649BD}">
      <dsp:nvSpPr>
        <dsp:cNvPr id="0" name=""/>
        <dsp:cNvSpPr/>
      </dsp:nvSpPr>
      <dsp:spPr>
        <a:xfrm>
          <a:off x="1143170" y="4062314"/>
          <a:ext cx="9320783" cy="108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16" tIns="114516" rIns="114516" bIns="1145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Nicky Preston (me!) Assistant Headteacher, oversees all exams and pastoral care.</a:t>
          </a:r>
          <a:endParaRPr lang="en-US" sz="2000" b="1" kern="1200" dirty="0"/>
        </a:p>
      </dsp:txBody>
      <dsp:txXfrm>
        <a:off x="1143170" y="4062314"/>
        <a:ext cx="9320783" cy="1082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3DA64-BC82-4D78-945B-F124CAAF3DCA}">
      <dsp:nvSpPr>
        <dsp:cNvPr id="0" name=""/>
        <dsp:cNvSpPr/>
      </dsp:nvSpPr>
      <dsp:spPr>
        <a:xfrm>
          <a:off x="397290" y="12979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FED81-0268-4611-A6AA-901871D6F638}">
      <dsp:nvSpPr>
        <dsp:cNvPr id="0" name=""/>
        <dsp:cNvSpPr/>
      </dsp:nvSpPr>
      <dsp:spPr>
        <a:xfrm>
          <a:off x="631290" y="36379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ACDBE-E1AA-4D76-A0FA-78BC1A813690}">
      <dsp:nvSpPr>
        <dsp:cNvPr id="0" name=""/>
        <dsp:cNvSpPr/>
      </dsp:nvSpPr>
      <dsp:spPr>
        <a:xfrm>
          <a:off x="46290" y="156979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Motivation</a:t>
          </a:r>
        </a:p>
      </dsp:txBody>
      <dsp:txXfrm>
        <a:off x="46290" y="1569793"/>
        <a:ext cx="1800000" cy="720000"/>
      </dsp:txXfrm>
    </dsp:sp>
    <dsp:sp modelId="{0F70233C-9172-46C6-9217-4B172C4E6C8D}">
      <dsp:nvSpPr>
        <dsp:cNvPr id="0" name=""/>
        <dsp:cNvSpPr/>
      </dsp:nvSpPr>
      <dsp:spPr>
        <a:xfrm>
          <a:off x="2512290" y="12979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9C3F3-879B-4FE9-80C4-C6D01216F7E5}">
      <dsp:nvSpPr>
        <dsp:cNvPr id="0" name=""/>
        <dsp:cNvSpPr/>
      </dsp:nvSpPr>
      <dsp:spPr>
        <a:xfrm>
          <a:off x="2746290" y="36379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E181B-9BF6-4ADB-B5C1-867E1253FAF8}">
      <dsp:nvSpPr>
        <dsp:cNvPr id="0" name=""/>
        <dsp:cNvSpPr/>
      </dsp:nvSpPr>
      <dsp:spPr>
        <a:xfrm>
          <a:off x="2161290" y="156979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Revision – planning and performance</a:t>
          </a:r>
          <a:endParaRPr lang="en-US" sz="1700" kern="1200" dirty="0"/>
        </a:p>
      </dsp:txBody>
      <dsp:txXfrm>
        <a:off x="2161290" y="1569793"/>
        <a:ext cx="1800000" cy="720000"/>
      </dsp:txXfrm>
    </dsp:sp>
    <dsp:sp modelId="{0472035E-82A9-43F7-A96B-7A88137811BB}">
      <dsp:nvSpPr>
        <dsp:cNvPr id="0" name=""/>
        <dsp:cNvSpPr/>
      </dsp:nvSpPr>
      <dsp:spPr>
        <a:xfrm>
          <a:off x="397290" y="273979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10B80-1312-46DB-A786-19C010D4D07C}">
      <dsp:nvSpPr>
        <dsp:cNvPr id="0" name=""/>
        <dsp:cNvSpPr/>
      </dsp:nvSpPr>
      <dsp:spPr>
        <a:xfrm>
          <a:off x="631290" y="297379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091B3-8AB7-4D2A-8E34-027F86F0BC77}">
      <dsp:nvSpPr>
        <dsp:cNvPr id="0" name=""/>
        <dsp:cNvSpPr/>
      </dsp:nvSpPr>
      <dsp:spPr>
        <a:xfrm>
          <a:off x="46290" y="417979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The reluctant learner</a:t>
          </a:r>
          <a:endParaRPr lang="en-US" sz="1700" kern="1200" dirty="0"/>
        </a:p>
      </dsp:txBody>
      <dsp:txXfrm>
        <a:off x="46290" y="4179793"/>
        <a:ext cx="1800000" cy="720000"/>
      </dsp:txXfrm>
    </dsp:sp>
    <dsp:sp modelId="{E9143C87-DC85-4C6E-B46B-6DB4AE9F0106}">
      <dsp:nvSpPr>
        <dsp:cNvPr id="0" name=""/>
        <dsp:cNvSpPr/>
      </dsp:nvSpPr>
      <dsp:spPr>
        <a:xfrm>
          <a:off x="2512290" y="273979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805A7-7F20-4A3F-AB47-39D6492CAB4F}">
      <dsp:nvSpPr>
        <dsp:cNvPr id="0" name=""/>
        <dsp:cNvSpPr/>
      </dsp:nvSpPr>
      <dsp:spPr>
        <a:xfrm>
          <a:off x="2746290" y="297379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D3CFD-5EE9-4B4F-A64E-0F27F0C73B4E}">
      <dsp:nvSpPr>
        <dsp:cNvPr id="0" name=""/>
        <dsp:cNvSpPr/>
      </dsp:nvSpPr>
      <dsp:spPr>
        <a:xfrm>
          <a:off x="2161290" y="417979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Exam stress</a:t>
          </a:r>
          <a:endParaRPr lang="en-US" sz="1700" kern="1200" dirty="0"/>
        </a:p>
      </dsp:txBody>
      <dsp:txXfrm>
        <a:off x="2161290" y="417979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7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64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5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2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70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22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65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9D4C-EE02-47B4-8753-8B7C18BB0E75}" type="datetimeFigureOut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337C-2367-440E-9F68-AA8DF46A0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26981" y="2452526"/>
            <a:ext cx="4248318" cy="19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STEP UP TO </a:t>
            </a:r>
            <a:r>
              <a:rPr lang="en-US" altLang="en-US" sz="2800" b="1" dirty="0">
                <a:solidFill>
                  <a:srgbClr val="080808"/>
                </a:solidFill>
                <a:latin typeface="Arial Black" panose="020B0A04020102020204" pitchFamily="34" charset="0"/>
                <a:ea typeface="+mj-ea"/>
                <a:cs typeface="+mj-cs"/>
              </a:rPr>
              <a:t>GCSE</a:t>
            </a:r>
            <a:endPara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PARENT INFORMATION EVENING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2800" b="1" kern="1200" dirty="0">
                <a:solidFill>
                  <a:srgbClr val="080808"/>
                </a:solidFill>
                <a:latin typeface="Arial Black" panose="020B0A04020102020204" pitchFamily="34" charset="0"/>
                <a:ea typeface="+mj-ea"/>
                <a:cs typeface="+mj-cs"/>
              </a:rPr>
              <a:t>Wednesday</a:t>
            </a:r>
            <a:r>
              <a:rPr lang="en-US" altLang="en-US" sz="2800" b="1" dirty="0">
                <a:solidFill>
                  <a:srgbClr val="080808"/>
                </a:solidFill>
                <a:latin typeface="Arial Black" panose="020B0A04020102020204" pitchFamily="34" charset="0"/>
                <a:ea typeface="+mj-ea"/>
                <a:cs typeface="+mj-cs"/>
              </a:rPr>
              <a:t> 25</a:t>
            </a:r>
            <a:r>
              <a:rPr lang="en-US" altLang="en-US" sz="2800" b="1" baseline="30000" dirty="0">
                <a:solidFill>
                  <a:srgbClr val="080808"/>
                </a:solidFill>
                <a:latin typeface="Arial Black" panose="020B0A04020102020204" pitchFamily="34" charset="0"/>
                <a:ea typeface="+mj-ea"/>
                <a:cs typeface="+mj-cs"/>
              </a:rPr>
              <a:t>th</a:t>
            </a:r>
            <a:r>
              <a:rPr lang="en-US" altLang="en-US" sz="2800" b="1" dirty="0">
                <a:solidFill>
                  <a:srgbClr val="080808"/>
                </a:solidFill>
                <a:latin typeface="Arial Black" panose="020B0A04020102020204" pitchFamily="34" charset="0"/>
                <a:ea typeface="+mj-ea"/>
                <a:cs typeface="+mj-cs"/>
              </a:rPr>
              <a:t> October</a:t>
            </a:r>
            <a:r>
              <a:rPr kumimoji="0" lang="en-US" altLang="en-US" sz="2800" b="1" i="0" u="none" strike="noStrike" kern="1200" cap="none" normalizeH="0" dirty="0">
                <a:ln>
                  <a:noFill/>
                </a:ln>
                <a:solidFill>
                  <a:srgbClr val="080808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 2023</a:t>
            </a:r>
            <a:endPara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5" y="1113695"/>
            <a:ext cx="3887408" cy="9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Isosceles Triangle 1046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3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98" y="106815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r>
              <a:rPr lang="en-GB" sz="44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Assessment Timeline—Year 10</a:t>
            </a: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17" y="35661"/>
            <a:ext cx="1320991" cy="1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507" y="89832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 / End of Year Examinations</a:t>
            </a:r>
          </a:p>
        </p:txBody>
      </p:sp>
      <p:graphicFrame>
        <p:nvGraphicFramePr>
          <p:cNvPr id="2052" name="Content Placeholder 5">
            <a:extLst>
              <a:ext uri="{FF2B5EF4-FFF2-40B4-BE49-F238E27FC236}">
                <a16:creationId xmlns:a16="http://schemas.microsoft.com/office/drawing/2014/main" id="{FD6A9EAF-6A23-099F-EA93-F5509C3E8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097073"/>
              </p:ext>
            </p:extLst>
          </p:nvPr>
        </p:nvGraphicFramePr>
        <p:xfrm>
          <a:off x="812507" y="2230446"/>
          <a:ext cx="10515600" cy="35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45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194" name="Picture 2" descr="Image result for skills challenge certif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8" y="8741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4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316" name="Picture 4" descr="Image result for skills challenge certif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4" y="557951"/>
            <a:ext cx="6113172" cy="60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7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700" y="762000"/>
            <a:ext cx="3595973" cy="301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002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Assessment Timeline—Year 11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F094233-2135-4AF1-986E-5751814C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770" y="4209599"/>
            <a:ext cx="4172809" cy="217384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rgbClr val="474F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22" y="4854688"/>
            <a:ext cx="3630527" cy="8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5184D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88362" y="924622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17" y="35661"/>
            <a:ext cx="1320991" cy="1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2052" name="Content Placeholder 5">
            <a:extLst>
              <a:ext uri="{FF2B5EF4-FFF2-40B4-BE49-F238E27FC236}">
                <a16:creationId xmlns:a16="http://schemas.microsoft.com/office/drawing/2014/main" id="{E0193436-6565-D9C8-5D95-83F191CB4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17233"/>
              </p:ext>
            </p:extLst>
          </p:nvPr>
        </p:nvGraphicFramePr>
        <p:xfrm>
          <a:off x="5259592" y="909143"/>
          <a:ext cx="4007581" cy="502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134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10030" y="0"/>
            <a:ext cx="5430974" cy="845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">
              <a:lnSpc>
                <a:spcPct val="119000"/>
              </a:lnSpc>
            </a:pPr>
            <a:r>
              <a:rPr lang="en-GB" sz="4400" b="1" kern="1400" dirty="0">
                <a:solidFill>
                  <a:schemeClr val="bg1"/>
                </a:solidFill>
                <a:cs typeface="Arial" panose="020B0604020202020204" pitchFamily="34" charset="0"/>
              </a:rPr>
              <a:t>School Based Support</a:t>
            </a:r>
            <a:endParaRPr lang="en-GB" sz="4400" b="1" kern="140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AB638BC4-798F-BD17-8494-E94D6B6C8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74218"/>
              </p:ext>
            </p:extLst>
          </p:nvPr>
        </p:nvGraphicFramePr>
        <p:xfrm>
          <a:off x="786685" y="1080242"/>
          <a:ext cx="10515600" cy="514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12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22912-2D6B-9C19-6595-7D30218DA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6" t="20889" r="11916" b="16741"/>
          <a:stretch/>
        </p:blipFill>
        <p:spPr>
          <a:xfrm>
            <a:off x="465237" y="985520"/>
            <a:ext cx="11540053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2E0E5-695C-982A-CB37-DA92184CE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2" t="21037" r="8668" b="16888"/>
          <a:stretch/>
        </p:blipFill>
        <p:spPr>
          <a:xfrm>
            <a:off x="74910" y="1175493"/>
            <a:ext cx="11930380" cy="49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2B3F1-CF89-9F92-C600-30179FC9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90" y="1152896"/>
            <a:ext cx="9658619" cy="48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2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E776A8-E19C-DFBC-5493-A8E7137CF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27" r="-1" b="3107"/>
          <a:stretch/>
        </p:blipFill>
        <p:spPr>
          <a:xfrm>
            <a:off x="448056" y="450220"/>
            <a:ext cx="7193285" cy="3537183"/>
          </a:xfrm>
          <a:prstGeom prst="rect">
            <a:avLst/>
          </a:prstGeom>
        </p:spPr>
      </p:pic>
      <p:sp>
        <p:nvSpPr>
          <p:cNvPr id="1061" name="Rectangle 1045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0195" y="450222"/>
            <a:ext cx="3902420" cy="3531840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2800" y="886968"/>
            <a:ext cx="3361677" cy="2660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STEPS TO SUCCESS</a:t>
            </a:r>
            <a:endParaRPr lang="en-US" sz="4800" b="1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062" name="Rectangle 104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0194" y="4145670"/>
            <a:ext cx="2391411" cy="226210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03E2B-BB64-A65E-598E-4FEA2C1C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7" r="6" b="6"/>
          <a:stretch/>
        </p:blipFill>
        <p:spPr>
          <a:xfrm>
            <a:off x="4125407" y="4140327"/>
            <a:ext cx="3517403" cy="2267451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736FE8F5-3FB3-48E6-995A-0B23EE9E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6489" y="4146797"/>
            <a:ext cx="1351062" cy="1060960"/>
          </a:xfrm>
          <a:prstGeom prst="rect">
            <a:avLst/>
          </a:prstGeom>
          <a:solidFill>
            <a:srgbClr val="394A5E">
              <a:alpha val="20000"/>
            </a:srgbClr>
          </a:solidFill>
          <a:ln w="25400">
            <a:solidFill>
              <a:srgbClr val="394A5E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1553" y="5350513"/>
            <a:ext cx="1351062" cy="1060960"/>
          </a:xfrm>
          <a:prstGeom prst="rect">
            <a:avLst/>
          </a:prstGeom>
          <a:solidFill>
            <a:srgbClr val="394A5E"/>
          </a:solidFill>
          <a:ln w="25400">
            <a:solidFill>
              <a:srgbClr val="394A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7917891" y="6883372"/>
            <a:ext cx="14095970" cy="683964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E8AD7-2810-39C5-1BB8-9FD39623E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49" y="4826724"/>
            <a:ext cx="3413924" cy="8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700" y="762000"/>
            <a:ext cx="3759200" cy="330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002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My Role as a Parent/Carer?</a:t>
            </a:r>
            <a:endParaRPr lang="en-US" sz="44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360DEE6-1688-464C-9934-972BEA15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55954"/>
            <a:ext cx="2112264" cy="1869241"/>
          </a:xfrm>
          <a:prstGeom prst="rect">
            <a:avLst/>
          </a:prstGeom>
          <a:solidFill>
            <a:srgbClr val="3581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48" y="1168877"/>
            <a:ext cx="1840084" cy="4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1E04659-8519-4DD8-BE9C-4747C161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2506285"/>
            <a:ext cx="2107497" cy="1869241"/>
          </a:xfrm>
          <a:prstGeom prst="rect">
            <a:avLst/>
          </a:prstGeom>
          <a:solidFill>
            <a:srgbClr val="3581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8D1E6-45A0-B60B-608C-B11492B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067" y="2631661"/>
            <a:ext cx="1634836" cy="1618488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40576"/>
            <a:ext cx="4402378" cy="1858504"/>
          </a:xfrm>
          <a:prstGeom prst="rect">
            <a:avLst/>
          </a:prstGeom>
          <a:solidFill>
            <a:srgbClr val="5A413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534354"/>
            <a:ext cx="2107497" cy="1858505"/>
          </a:xfrm>
          <a:prstGeom prst="rect">
            <a:avLst/>
          </a:prstGeom>
          <a:solidFill>
            <a:srgbClr val="3581D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8" name="Rectangle 104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0298" y="795548"/>
            <a:ext cx="4359644" cy="527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Success in exams is a team effort which involves you, the school and your child working together to achieve.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Be prepared to play a number of roles!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Make home life as calm and supportive as possible.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Even though you might not feel like an expert, your support and input can still make a huge difference.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Become a good listener!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Be a positive source of encouragement.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305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LIFE AS A KS4 STUDENT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9818" y="640082"/>
            <a:ext cx="6848715" cy="4297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n>
                  <a:noFill/>
                </a:ln>
                <a:effectLst/>
              </a:rPr>
              <a:t>Preparations before the School Day</a:t>
            </a:r>
          </a:p>
          <a:p>
            <a:pPr>
              <a:lnSpc>
                <a:spcPct val="90000"/>
              </a:lnSpc>
            </a:pPr>
            <a:endParaRPr lang="en-US" sz="2800" dirty="0">
              <a:ln>
                <a:noFill/>
              </a:ln>
              <a:effectLst/>
            </a:endParaRP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n>
                  <a:noFill/>
                </a:ln>
                <a:effectLst/>
              </a:rPr>
              <a:t>Good night’s sleep.</a:t>
            </a:r>
          </a:p>
          <a:p>
            <a:pPr marL="131394">
              <a:lnSpc>
                <a:spcPct val="90000"/>
              </a:lnSpc>
            </a:pPr>
            <a:endParaRPr lang="en-US" sz="2800" dirty="0">
              <a:ln>
                <a:noFill/>
              </a:ln>
              <a:effectLst/>
            </a:endParaRP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n>
                  <a:noFill/>
                </a:ln>
                <a:effectLst/>
              </a:rPr>
              <a:t>Wear the correct uniform.</a:t>
            </a:r>
          </a:p>
          <a:p>
            <a:pPr marL="131394">
              <a:lnSpc>
                <a:spcPct val="90000"/>
              </a:lnSpc>
            </a:pPr>
            <a:endParaRPr lang="en-US" sz="2800" dirty="0">
              <a:ln>
                <a:noFill/>
              </a:ln>
              <a:effectLst/>
            </a:endParaRP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Bring r</a:t>
            </a:r>
            <a:r>
              <a:rPr lang="en-US" sz="2800" dirty="0">
                <a:ln>
                  <a:noFill/>
                </a:ln>
                <a:effectLst/>
              </a:rPr>
              <a:t>elevant books/files for lessons.</a:t>
            </a: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n>
                <a:noFill/>
              </a:ln>
              <a:effectLst/>
            </a:endParaRP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n>
                  <a:noFill/>
                </a:ln>
                <a:effectLst/>
              </a:rPr>
              <a:t>Bring correct equipment:  black pen, purple pen, pencil, ruler, calculator, eraser, highlighter, protractor, compass.</a:t>
            </a:r>
          </a:p>
          <a:p>
            <a:pPr marL="131394">
              <a:lnSpc>
                <a:spcPct val="90000"/>
              </a:lnSpc>
            </a:pPr>
            <a:endParaRPr lang="en-US" sz="2800" dirty="0">
              <a:ln>
                <a:noFill/>
              </a:ln>
              <a:effectLst/>
            </a:endParaRPr>
          </a:p>
          <a:p>
            <a:pPr marL="58859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n>
                  <a:noFill/>
                </a:ln>
                <a:effectLst/>
              </a:rPr>
              <a:t>Homework completed.  </a:t>
            </a: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40" y="5335516"/>
            <a:ext cx="4903893" cy="11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8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700" y="762000"/>
            <a:ext cx="3595973" cy="301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002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400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arents can help with……….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F094233-2135-4AF1-986E-5751814C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770" y="4209599"/>
            <a:ext cx="4172809" cy="217384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rgbClr val="474F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22" y="4854688"/>
            <a:ext cx="3630527" cy="8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5184D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8071" y="543928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1030" name="TextBox 2">
            <a:extLst>
              <a:ext uri="{FF2B5EF4-FFF2-40B4-BE49-F238E27FC236}">
                <a16:creationId xmlns:a16="http://schemas.microsoft.com/office/drawing/2014/main" id="{42D660D8-2463-34AC-75EB-1071EDABE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778150"/>
              </p:ext>
            </p:extLst>
          </p:nvPr>
        </p:nvGraphicFramePr>
        <p:xfrm>
          <a:off x="5259592" y="909143"/>
          <a:ext cx="4007581" cy="502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94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700" y="762000"/>
            <a:ext cx="3595973" cy="301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305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LIFE AS A KS4 STUDENT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7220" y="640080"/>
            <a:ext cx="4753539" cy="5648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Expectations During the School Day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n>
                <a:noFill/>
              </a:ln>
              <a:effectLst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Attend school regularly and punctually.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Complete work to the highest possible standard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Sustain effort and hard work throughout the courses.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Seek guidance when necessary.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Demonstrate behaviours in lessons to ensure all individuals can learn and staff can conduct lessons without disruption.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1039" name="Rectangle 103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rgbClr val="474F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770" y="4797259"/>
            <a:ext cx="4182519" cy="10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5184D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9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700" y="762000"/>
            <a:ext cx="3759200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305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LIFE AS A KS4 STUDENT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5184D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F218A6E-A365-45D3-80AE-344CE85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2502049"/>
            <a:ext cx="2115455" cy="1866295"/>
          </a:xfrm>
          <a:prstGeom prst="rect">
            <a:avLst/>
          </a:prstGeom>
          <a:solidFill>
            <a:srgbClr val="5184D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267" y="3207628"/>
            <a:ext cx="1837384" cy="4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rgbClr val="474F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8918" y="458921"/>
            <a:ext cx="4262057" cy="594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63056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noFill/>
                </a:ln>
                <a:effectLst/>
              </a:rPr>
              <a:t>After the School Day</a:t>
            </a:r>
          </a:p>
          <a:p>
            <a:pPr>
              <a:lnSpc>
                <a:spcPct val="90000"/>
              </a:lnSpc>
            </a:pPr>
            <a:endParaRPr lang="en-US" sz="2400" b="1" dirty="0">
              <a:ln>
                <a:noFill/>
              </a:ln>
              <a:effectLst/>
            </a:endParaRP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Each student will have regular homework set for each subject to include: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	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a) Reading around the information given in lessons.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b) Formal homework tasks such as worksheets.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c) Undertaking practice examination questions.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d) Revision for tests and assessments.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e) Redrafting previous work</a:t>
            </a:r>
          </a:p>
          <a:p>
            <a:pPr marL="131394">
              <a:lnSpc>
                <a:spcPct val="90000"/>
              </a:lnSpc>
            </a:pPr>
            <a:r>
              <a:rPr lang="en-US" sz="2400" dirty="0">
                <a:ln>
                  <a:noFill/>
                </a:ln>
                <a:effectLst/>
              </a:rPr>
              <a:t>f)  Researching alternative points of view/interpretations.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n>
                  <a:noFill/>
                </a:ln>
                <a:effectLst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13639" y="5030377"/>
            <a:ext cx="3188088" cy="85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chemeClr val="bg1"/>
                </a:solidFill>
                <a:latin typeface="Arial" panose="020B0604020202020204" pitchFamily="34" charset="0"/>
              </a:rPr>
              <a:t>Homework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4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84577" y="762000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How attendance figures can be affected by absences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100% = Full attendance               90% = 18 Days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85% = 27 Days absence             75% = 45 Days absence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Impact upon lessons missed through non-attendance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1 day absent = 5 lessons missed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1 week absent = 25 lessons missed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2 weeks absent = 50 lessons missed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If a student had an 80% attendance figures between years 7-11 it would be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equivalent to missing one whole school year !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74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98" y="106815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r>
              <a:rPr lang="en-GB" sz="44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What is our Goal?</a:t>
            </a: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17" y="35661"/>
            <a:ext cx="1320991" cy="1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2054" name="TextBox 5">
            <a:extLst>
              <a:ext uri="{FF2B5EF4-FFF2-40B4-BE49-F238E27FC236}">
                <a16:creationId xmlns:a16="http://schemas.microsoft.com/office/drawing/2014/main" id="{EA51D51A-BB69-1673-9DCB-07F9A7BCE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033426"/>
              </p:ext>
            </p:extLst>
          </p:nvPr>
        </p:nvGraphicFramePr>
        <p:xfrm>
          <a:off x="463011" y="1039210"/>
          <a:ext cx="10509161" cy="581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83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98" y="1068155"/>
            <a:ext cx="9397219" cy="49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1284" y="35661"/>
            <a:ext cx="8890716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>
              <a:lnSpc>
                <a:spcPct val="119000"/>
              </a:lnSpc>
            </a:pPr>
            <a:r>
              <a:rPr lang="en-GB" sz="44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Assessment Timeline—Year 10</a:t>
            </a:r>
            <a:endParaRPr lang="en-GB" sz="44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17" y="35661"/>
            <a:ext cx="1320991" cy="1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3FB7B-FE37-8A89-5351-DD481EC33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74" y="856953"/>
            <a:ext cx="8341740" cy="59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4182520" cy="360316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700" y="762000"/>
            <a:ext cx="3595973" cy="301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002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Assessment Timeline—Year 10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F094233-2135-4AF1-986E-5751814C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770" y="4209599"/>
            <a:ext cx="4172809" cy="217384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836" y="450221"/>
            <a:ext cx="4899923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59592" y="909143"/>
            <a:ext cx="4007581" cy="5029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Some college courses will have examinations in May/June of Year 10.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English Literature will be taken in Year 10: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There are two June examinations Unit 1 and Unit 2 and controlled assessment.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controlled assessment will take place throughout year 10.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66" y="450221"/>
            <a:ext cx="1868033" cy="3603165"/>
          </a:xfrm>
          <a:prstGeom prst="rect">
            <a:avLst/>
          </a:prstGeom>
          <a:solidFill>
            <a:srgbClr val="474F5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22" y="4854688"/>
            <a:ext cx="3630527" cy="8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3746" y="4214253"/>
            <a:ext cx="1868033" cy="2173848"/>
          </a:xfrm>
          <a:prstGeom prst="rect">
            <a:avLst/>
          </a:prstGeom>
          <a:solidFill>
            <a:srgbClr val="5184D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15" y="741680"/>
            <a:ext cx="1320991" cy="1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2212550" y="4149584"/>
            <a:ext cx="8046405" cy="51413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22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305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Timeline – Year 10</a:t>
            </a:r>
            <a:endParaRPr lang="en-US" sz="4400" kern="120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9818" y="640082"/>
            <a:ext cx="6848715" cy="4695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n>
                  <a:noFill/>
                </a:ln>
                <a:effectLst/>
              </a:rPr>
              <a:t>Controlled Assessment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ln>
                  <a:noFill/>
                </a:ln>
                <a:effectLst/>
              </a:rPr>
              <a:t>Very important in some subject areas, can be heavily impacted by poor attendance.</a:t>
            </a:r>
          </a:p>
          <a:p>
            <a:pPr>
              <a:lnSpc>
                <a:spcPct val="90000"/>
              </a:lnSpc>
            </a:pPr>
            <a:endParaRPr lang="en-GB" sz="3400" dirty="0">
              <a:ln>
                <a:noFill/>
              </a:ln>
              <a:effectLst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ln>
                  <a:noFill/>
                </a:ln>
                <a:effectLst/>
              </a:rPr>
              <a:t>Most of the English Literature Coursework is being completed at the start of Year 10.</a:t>
            </a:r>
          </a:p>
          <a:p>
            <a:pPr>
              <a:lnSpc>
                <a:spcPct val="90000"/>
              </a:lnSpc>
            </a:pPr>
            <a:endParaRPr lang="en-GB" sz="3400" dirty="0">
              <a:ln>
                <a:noFill/>
              </a:ln>
              <a:effectLst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400" dirty="0"/>
              <a:t>ICT</a:t>
            </a:r>
            <a:r>
              <a:rPr lang="en-GB" sz="3400" dirty="0">
                <a:ln>
                  <a:noFill/>
                </a:ln>
                <a:effectLst/>
              </a:rPr>
              <a:t>, Product Design, Media Studies, History, Geography and Computer Science have significant controlled assessment components. Science has a practical examination.</a:t>
            </a:r>
          </a:p>
          <a:p>
            <a:pPr>
              <a:lnSpc>
                <a:spcPct val="90000"/>
              </a:lnSpc>
            </a:pPr>
            <a:endParaRPr lang="en-GB" sz="3400" dirty="0">
              <a:ln>
                <a:noFill/>
              </a:ln>
              <a:effectLst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ln>
                  <a:noFill/>
                </a:ln>
                <a:effectLst/>
              </a:rPr>
              <a:t>PSE, Learning in the Outdoors and Skills Challenge are 100% controlled assessment</a:t>
            </a:r>
          </a:p>
        </p:txBody>
      </p:sp>
      <p:pic>
        <p:nvPicPr>
          <p:cNvPr id="1026" name="Picture 2" descr="The Maelor School - Realise your potential / Ysgol Maelor - Adnabod eich poten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640" y="5335516"/>
            <a:ext cx="4903893" cy="11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4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824</Words>
  <Application>Microsoft Office PowerPoint</Application>
  <PresentationFormat>Widescreen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Mock / End of Year Examinations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Maelor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Preston</dc:creator>
  <cp:lastModifiedBy>Nicola PRESTON (The Maelor School)</cp:lastModifiedBy>
  <cp:revision>33</cp:revision>
  <dcterms:created xsi:type="dcterms:W3CDTF">2017-11-14T19:59:56Z</dcterms:created>
  <dcterms:modified xsi:type="dcterms:W3CDTF">2023-10-25T13:34:48Z</dcterms:modified>
</cp:coreProperties>
</file>