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3"/>
  </p:notesMasterIdLst>
  <p:sldIdLst>
    <p:sldId id="256" r:id="rId2"/>
    <p:sldId id="258" r:id="rId3"/>
    <p:sldId id="289" r:id="rId4"/>
    <p:sldId id="272" r:id="rId5"/>
    <p:sldId id="264" r:id="rId6"/>
    <p:sldId id="284" r:id="rId7"/>
    <p:sldId id="278" r:id="rId8"/>
    <p:sldId id="265" r:id="rId9"/>
    <p:sldId id="273" r:id="rId10"/>
    <p:sldId id="266" r:id="rId11"/>
    <p:sldId id="282" r:id="rId12"/>
    <p:sldId id="285" r:id="rId13"/>
    <p:sldId id="290" r:id="rId14"/>
    <p:sldId id="291" r:id="rId15"/>
    <p:sldId id="281" r:id="rId16"/>
    <p:sldId id="287" r:id="rId17"/>
    <p:sldId id="293" r:id="rId18"/>
    <p:sldId id="268" r:id="rId19"/>
    <p:sldId id="294" r:id="rId20"/>
    <p:sldId id="292"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2B7C6-9F9D-4108-8B61-FAF292503EF1}" v="1" dt="2023-01-16T11:40:41.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PRESTON (The Maelor School)" userId="234901ae-3c2e-4bd5-b01d-a90e48df9aa2" providerId="ADAL" clId="{C732B7C6-9F9D-4108-8B61-FAF292503EF1}"/>
    <pc:docChg chg="custSel modSld">
      <pc:chgData name="Nicola PRESTON (The Maelor School)" userId="234901ae-3c2e-4bd5-b01d-a90e48df9aa2" providerId="ADAL" clId="{C732B7C6-9F9D-4108-8B61-FAF292503EF1}" dt="2023-01-16T11:41:09.012" v="5" actId="14100"/>
      <pc:docMkLst>
        <pc:docMk/>
      </pc:docMkLst>
      <pc:sldChg chg="addSp delSp modSp mod">
        <pc:chgData name="Nicola PRESTON (The Maelor School)" userId="234901ae-3c2e-4bd5-b01d-a90e48df9aa2" providerId="ADAL" clId="{C732B7C6-9F9D-4108-8B61-FAF292503EF1}" dt="2023-01-16T11:41:09.012" v="5" actId="14100"/>
        <pc:sldMkLst>
          <pc:docMk/>
          <pc:sldMk cId="2635122194" sldId="287"/>
        </pc:sldMkLst>
        <pc:spChg chg="add mod">
          <ac:chgData name="Nicola PRESTON (The Maelor School)" userId="234901ae-3c2e-4bd5-b01d-a90e48df9aa2" providerId="ADAL" clId="{C732B7C6-9F9D-4108-8B61-FAF292503EF1}" dt="2023-01-16T11:40:41.410" v="0"/>
          <ac:spMkLst>
            <pc:docMk/>
            <pc:sldMk cId="2635122194" sldId="287"/>
            <ac:spMk id="3" creationId="{00D56AE5-6BDF-79DC-FF18-EC9DF6AACD8F}"/>
          </ac:spMkLst>
        </pc:spChg>
        <pc:graphicFrameChg chg="add mod modGraphic">
          <ac:chgData name="Nicola PRESTON (The Maelor School)" userId="234901ae-3c2e-4bd5-b01d-a90e48df9aa2" providerId="ADAL" clId="{C732B7C6-9F9D-4108-8B61-FAF292503EF1}" dt="2023-01-16T11:41:09.012" v="5" actId="14100"/>
          <ac:graphicFrameMkLst>
            <pc:docMk/>
            <pc:sldMk cId="2635122194" sldId="287"/>
            <ac:graphicFrameMk id="2" creationId="{334E709F-2B52-6424-C80C-880EA9B884B6}"/>
          </ac:graphicFrameMkLst>
        </pc:graphicFrameChg>
        <pc:graphicFrameChg chg="del modGraphic">
          <ac:chgData name="Nicola PRESTON (The Maelor School)" userId="234901ae-3c2e-4bd5-b01d-a90e48df9aa2" providerId="ADAL" clId="{C732B7C6-9F9D-4108-8B61-FAF292503EF1}" dt="2023-01-16T11:40:57.262" v="2" actId="21"/>
          <ac:graphicFrameMkLst>
            <pc:docMk/>
            <pc:sldMk cId="2635122194" sldId="287"/>
            <ac:graphicFrameMk id="8" creationId="{9FACDB92-6E2E-433D-83B6-A92100C41B2A}"/>
          </ac:graphicFrameMkLst>
        </pc:graphicFrame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informedchoices.ac.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informedchoices.ac.uk/"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84A86-54C9-4845-8636-E6EDE522CCB6}" type="doc">
      <dgm:prSet loTypeId="urn:microsoft.com/office/officeart/2016/7/layout/VerticalDownArrowProcess" loCatId="process" qsTypeId="urn:microsoft.com/office/officeart/2005/8/quickstyle/simple4" qsCatId="simple" csTypeId="urn:microsoft.com/office/officeart/2005/8/colors/colorful2" csCatId="colorful" phldr="1"/>
      <dgm:spPr/>
      <dgm:t>
        <a:bodyPr/>
        <a:lstStyle/>
        <a:p>
          <a:endParaRPr lang="en-US"/>
        </a:p>
      </dgm:t>
    </dgm:pt>
    <dgm:pt modelId="{91D85A7F-F36D-4EFC-B997-6A5ECB5537F2}">
      <dgm:prSet/>
      <dgm:spPr/>
      <dgm:t>
        <a:bodyPr/>
        <a:lstStyle/>
        <a:p>
          <a:r>
            <a:rPr lang="en-US"/>
            <a:t>Stage 1</a:t>
          </a:r>
        </a:p>
      </dgm:t>
    </dgm:pt>
    <dgm:pt modelId="{FC6DA961-D9EF-422B-98DD-A65B91FAEC78}" type="parTrans" cxnId="{CB6D7FFF-3AB0-4984-9FB6-585AFD278796}">
      <dgm:prSet/>
      <dgm:spPr/>
      <dgm:t>
        <a:bodyPr/>
        <a:lstStyle/>
        <a:p>
          <a:endParaRPr lang="en-US"/>
        </a:p>
      </dgm:t>
    </dgm:pt>
    <dgm:pt modelId="{4DC180D6-1D40-4845-B481-53C3503CE0C8}" type="sibTrans" cxnId="{CB6D7FFF-3AB0-4984-9FB6-585AFD278796}">
      <dgm:prSet/>
      <dgm:spPr/>
      <dgm:t>
        <a:bodyPr/>
        <a:lstStyle/>
        <a:p>
          <a:endParaRPr lang="en-US"/>
        </a:p>
      </dgm:t>
    </dgm:pt>
    <dgm:pt modelId="{1454630A-B592-40AA-9AAB-DE331434D675}">
      <dgm:prSet custT="1"/>
      <dgm:spPr/>
      <dgm:t>
        <a:bodyPr/>
        <a:lstStyle/>
        <a:p>
          <a:r>
            <a:rPr lang="en-US" sz="1600" dirty="0"/>
            <a:t>Students</a:t>
          </a:r>
          <a:r>
            <a:rPr lang="en-US" sz="1600" baseline="0" dirty="0"/>
            <a:t> completed an options survey in December</a:t>
          </a:r>
          <a:endParaRPr lang="en-US" sz="1600" dirty="0"/>
        </a:p>
      </dgm:t>
    </dgm:pt>
    <dgm:pt modelId="{7A13D5BB-C816-4EAD-B803-8D6305671AC2}" type="parTrans" cxnId="{6E0F2A36-D465-43EA-A492-23382111536E}">
      <dgm:prSet/>
      <dgm:spPr/>
      <dgm:t>
        <a:bodyPr/>
        <a:lstStyle/>
        <a:p>
          <a:endParaRPr lang="en-US"/>
        </a:p>
      </dgm:t>
    </dgm:pt>
    <dgm:pt modelId="{91D240CF-CC93-4E82-ABC5-8899ADBAF073}" type="sibTrans" cxnId="{6E0F2A36-D465-43EA-A492-23382111536E}">
      <dgm:prSet/>
      <dgm:spPr/>
      <dgm:t>
        <a:bodyPr/>
        <a:lstStyle/>
        <a:p>
          <a:endParaRPr lang="en-US"/>
        </a:p>
      </dgm:t>
    </dgm:pt>
    <dgm:pt modelId="{C6FFD9EF-9179-428E-93D4-FB31443B8CC3}">
      <dgm:prSet/>
      <dgm:spPr/>
      <dgm:t>
        <a:bodyPr/>
        <a:lstStyle/>
        <a:p>
          <a:r>
            <a:rPr lang="en-US"/>
            <a:t>Stage 2</a:t>
          </a:r>
        </a:p>
      </dgm:t>
    </dgm:pt>
    <dgm:pt modelId="{605FADE5-3F15-4357-B7A4-BC49F06518F8}" type="parTrans" cxnId="{F62F5CC9-46EE-43AA-9AB5-E2E5FD42865E}">
      <dgm:prSet/>
      <dgm:spPr/>
      <dgm:t>
        <a:bodyPr/>
        <a:lstStyle/>
        <a:p>
          <a:endParaRPr lang="en-US"/>
        </a:p>
      </dgm:t>
    </dgm:pt>
    <dgm:pt modelId="{5F6F0065-BB4A-4497-BF40-01B479BA69D9}" type="sibTrans" cxnId="{F62F5CC9-46EE-43AA-9AB5-E2E5FD42865E}">
      <dgm:prSet/>
      <dgm:spPr/>
      <dgm:t>
        <a:bodyPr/>
        <a:lstStyle/>
        <a:p>
          <a:endParaRPr lang="en-US"/>
        </a:p>
      </dgm:t>
    </dgm:pt>
    <dgm:pt modelId="{FABC98E5-6E11-43DB-BCB7-C49C9F0CEDE6}">
      <dgm:prSet custT="1"/>
      <dgm:spPr/>
      <dgm:t>
        <a:bodyPr/>
        <a:lstStyle/>
        <a:p>
          <a:r>
            <a:rPr lang="en-US" sz="1600" dirty="0"/>
            <a:t>This was </a:t>
          </a:r>
          <a:r>
            <a:rPr lang="en-US" sz="1600" dirty="0" err="1"/>
            <a:t>analysed</a:t>
          </a:r>
          <a:r>
            <a:rPr lang="en-US" sz="1600" dirty="0"/>
            <a:t> and used to put the options columns together.</a:t>
          </a:r>
        </a:p>
      </dgm:t>
    </dgm:pt>
    <dgm:pt modelId="{695F7935-E878-44E0-B0C1-289AE630AF42}" type="parTrans" cxnId="{EF8A74C4-0BA0-43BF-B1B2-85E23559B740}">
      <dgm:prSet/>
      <dgm:spPr/>
      <dgm:t>
        <a:bodyPr/>
        <a:lstStyle/>
        <a:p>
          <a:endParaRPr lang="en-US"/>
        </a:p>
      </dgm:t>
    </dgm:pt>
    <dgm:pt modelId="{1007490E-E832-4D00-85BA-3C6FD642A1E5}" type="sibTrans" cxnId="{EF8A74C4-0BA0-43BF-B1B2-85E23559B740}">
      <dgm:prSet/>
      <dgm:spPr/>
      <dgm:t>
        <a:bodyPr/>
        <a:lstStyle/>
        <a:p>
          <a:endParaRPr lang="en-US"/>
        </a:p>
      </dgm:t>
    </dgm:pt>
    <dgm:pt modelId="{B6FE5817-FB3A-4D7F-B89C-6E3A2C131C65}">
      <dgm:prSet/>
      <dgm:spPr/>
      <dgm:t>
        <a:bodyPr/>
        <a:lstStyle/>
        <a:p>
          <a:r>
            <a:rPr lang="en-US"/>
            <a:t>Stage 3</a:t>
          </a:r>
        </a:p>
      </dgm:t>
    </dgm:pt>
    <dgm:pt modelId="{0DB8E594-7786-47DA-8BAE-764482EE70EB}" type="parTrans" cxnId="{FAAB42A6-7F07-4D48-AB12-F4E7F32DEB18}">
      <dgm:prSet/>
      <dgm:spPr/>
      <dgm:t>
        <a:bodyPr/>
        <a:lstStyle/>
        <a:p>
          <a:endParaRPr lang="en-US"/>
        </a:p>
      </dgm:t>
    </dgm:pt>
    <dgm:pt modelId="{7C46B5B9-FEFC-44F7-87B6-9E785B643B5B}" type="sibTrans" cxnId="{FAAB42A6-7F07-4D48-AB12-F4E7F32DEB18}">
      <dgm:prSet/>
      <dgm:spPr/>
      <dgm:t>
        <a:bodyPr/>
        <a:lstStyle/>
        <a:p>
          <a:endParaRPr lang="en-US"/>
        </a:p>
      </dgm:t>
    </dgm:pt>
    <dgm:pt modelId="{F166BD91-9EB7-45DA-AA35-B7363A92DC0E}">
      <dgm:prSet custT="1"/>
      <dgm:spPr/>
      <dgm:t>
        <a:bodyPr/>
        <a:lstStyle/>
        <a:p>
          <a:endParaRPr lang="en-US" sz="1600" dirty="0"/>
        </a:p>
      </dgm:t>
    </dgm:pt>
    <dgm:pt modelId="{560354D7-FD44-48E1-A552-78A3A6BC1FDA}" type="parTrans" cxnId="{0E8A62EE-099A-472C-B2E8-262465725E1C}">
      <dgm:prSet/>
      <dgm:spPr/>
      <dgm:t>
        <a:bodyPr/>
        <a:lstStyle/>
        <a:p>
          <a:endParaRPr lang="en-US"/>
        </a:p>
      </dgm:t>
    </dgm:pt>
    <dgm:pt modelId="{E7785AD7-8E1A-4166-AE15-CC93AFF96D4C}" type="sibTrans" cxnId="{0E8A62EE-099A-472C-B2E8-262465725E1C}">
      <dgm:prSet/>
      <dgm:spPr/>
      <dgm:t>
        <a:bodyPr/>
        <a:lstStyle/>
        <a:p>
          <a:endParaRPr lang="en-US"/>
        </a:p>
      </dgm:t>
    </dgm:pt>
    <dgm:pt modelId="{435BDD55-2F4B-45E9-82FA-9000F6B6A8DC}">
      <dgm:prSet/>
      <dgm:spPr/>
      <dgm:t>
        <a:bodyPr/>
        <a:lstStyle/>
        <a:p>
          <a:r>
            <a:rPr lang="en-US"/>
            <a:t>Stage 4</a:t>
          </a:r>
        </a:p>
      </dgm:t>
    </dgm:pt>
    <dgm:pt modelId="{9F22A994-450E-44A3-9562-F1100F173EC1}" type="parTrans" cxnId="{C72808A2-FCFD-418F-86A1-B956C0101F07}">
      <dgm:prSet/>
      <dgm:spPr/>
      <dgm:t>
        <a:bodyPr/>
        <a:lstStyle/>
        <a:p>
          <a:endParaRPr lang="en-US"/>
        </a:p>
      </dgm:t>
    </dgm:pt>
    <dgm:pt modelId="{87391408-6EAA-4E5D-9949-07E1A41CAD88}" type="sibTrans" cxnId="{C72808A2-FCFD-418F-86A1-B956C0101F07}">
      <dgm:prSet/>
      <dgm:spPr/>
      <dgm:t>
        <a:bodyPr/>
        <a:lstStyle/>
        <a:p>
          <a:endParaRPr lang="en-US"/>
        </a:p>
      </dgm:t>
    </dgm:pt>
    <dgm:pt modelId="{B0E2D90F-0A39-44FD-AE97-99A827AA9E3B}">
      <dgm:prSet custT="1"/>
      <dgm:spPr/>
      <dgm:t>
        <a:bodyPr/>
        <a:lstStyle/>
        <a:p>
          <a:endParaRPr lang="en-US" sz="1100" dirty="0"/>
        </a:p>
      </dgm:t>
    </dgm:pt>
    <dgm:pt modelId="{6BE8D46B-C4EE-4EC3-B278-74A2641BE521}" type="parTrans" cxnId="{009D3A39-A27C-47EE-8C52-C1F52B89C00C}">
      <dgm:prSet/>
      <dgm:spPr/>
      <dgm:t>
        <a:bodyPr/>
        <a:lstStyle/>
        <a:p>
          <a:endParaRPr lang="en-US"/>
        </a:p>
      </dgm:t>
    </dgm:pt>
    <dgm:pt modelId="{B3FC901B-F147-46E0-A91E-03610D66AB9D}" type="sibTrans" cxnId="{009D3A39-A27C-47EE-8C52-C1F52B89C00C}">
      <dgm:prSet/>
      <dgm:spPr/>
      <dgm:t>
        <a:bodyPr/>
        <a:lstStyle/>
        <a:p>
          <a:endParaRPr lang="en-US"/>
        </a:p>
      </dgm:t>
    </dgm:pt>
    <dgm:pt modelId="{16BE7A63-9BFA-4E45-B578-9827D9D5FE14}">
      <dgm:prSet/>
      <dgm:spPr/>
      <dgm:t>
        <a:bodyPr/>
        <a:lstStyle/>
        <a:p>
          <a:r>
            <a:rPr lang="en-US"/>
            <a:t>Stage 5</a:t>
          </a:r>
        </a:p>
      </dgm:t>
    </dgm:pt>
    <dgm:pt modelId="{35F56EB6-FF9B-44ED-A699-05D63C5B5B64}" type="parTrans" cxnId="{188FB124-2763-4C42-8038-5E02C3874928}">
      <dgm:prSet/>
      <dgm:spPr/>
      <dgm:t>
        <a:bodyPr/>
        <a:lstStyle/>
        <a:p>
          <a:endParaRPr lang="en-US"/>
        </a:p>
      </dgm:t>
    </dgm:pt>
    <dgm:pt modelId="{4E3F00F5-A9D2-4DF2-920D-16F2B70F9670}" type="sibTrans" cxnId="{188FB124-2763-4C42-8038-5E02C3874928}">
      <dgm:prSet/>
      <dgm:spPr/>
      <dgm:t>
        <a:bodyPr/>
        <a:lstStyle/>
        <a:p>
          <a:endParaRPr lang="en-US"/>
        </a:p>
      </dgm:t>
    </dgm:pt>
    <dgm:pt modelId="{06057514-9FDE-4E37-8CA9-BF9F1231DEB5}">
      <dgm:prSet custT="1"/>
      <dgm:spPr/>
      <dgm:t>
        <a:bodyPr/>
        <a:lstStyle/>
        <a:p>
          <a:r>
            <a:rPr lang="en-US" sz="1600" dirty="0"/>
            <a:t>Options</a:t>
          </a:r>
          <a:r>
            <a:rPr lang="en-US" sz="1600" baseline="0" dirty="0"/>
            <a:t> form submitted to school.</a:t>
          </a:r>
          <a:endParaRPr lang="en-US" sz="1600" dirty="0"/>
        </a:p>
      </dgm:t>
    </dgm:pt>
    <dgm:pt modelId="{5F8986EA-1660-4211-AF9F-BA4F22E9B427}" type="parTrans" cxnId="{FAFBC874-B1DC-434C-9D7C-3404B6A21B57}">
      <dgm:prSet/>
      <dgm:spPr/>
      <dgm:t>
        <a:bodyPr/>
        <a:lstStyle/>
        <a:p>
          <a:endParaRPr lang="en-US"/>
        </a:p>
      </dgm:t>
    </dgm:pt>
    <dgm:pt modelId="{CC11F280-5068-47AE-BE39-3B14FE21345B}" type="sibTrans" cxnId="{FAFBC874-B1DC-434C-9D7C-3404B6A21B57}">
      <dgm:prSet/>
      <dgm:spPr/>
      <dgm:t>
        <a:bodyPr/>
        <a:lstStyle/>
        <a:p>
          <a:endParaRPr lang="en-US"/>
        </a:p>
      </dgm:t>
    </dgm:pt>
    <dgm:pt modelId="{504499DC-C0A5-49FE-993C-9CB480402510}">
      <dgm:prSet/>
      <dgm:spPr/>
      <dgm:t>
        <a:bodyPr/>
        <a:lstStyle/>
        <a:p>
          <a:r>
            <a:rPr lang="en-US" dirty="0"/>
            <a:t>Stage 6</a:t>
          </a:r>
        </a:p>
      </dgm:t>
    </dgm:pt>
    <dgm:pt modelId="{5053B5F5-1A8A-4721-896A-20A1D678357B}" type="parTrans" cxnId="{1F2EF707-CAFE-479C-8563-D99CBD3DAAB5}">
      <dgm:prSet/>
      <dgm:spPr/>
      <dgm:t>
        <a:bodyPr/>
        <a:lstStyle/>
        <a:p>
          <a:endParaRPr lang="en-US"/>
        </a:p>
      </dgm:t>
    </dgm:pt>
    <dgm:pt modelId="{3C9BF666-7F15-407A-83D3-C6BA460030F1}" type="sibTrans" cxnId="{1F2EF707-CAFE-479C-8563-D99CBD3DAAB5}">
      <dgm:prSet/>
      <dgm:spPr/>
      <dgm:t>
        <a:bodyPr/>
        <a:lstStyle/>
        <a:p>
          <a:endParaRPr lang="en-US"/>
        </a:p>
      </dgm:t>
    </dgm:pt>
    <dgm:pt modelId="{9FDD585D-14BB-4AA4-8A04-3B5D75A990F6}">
      <dgm:prSet custT="1"/>
      <dgm:spPr/>
      <dgm:t>
        <a:bodyPr/>
        <a:lstStyle/>
        <a:p>
          <a:r>
            <a:rPr lang="en-US" sz="1600" dirty="0" err="1"/>
            <a:t>Mrs</a:t>
          </a:r>
          <a:r>
            <a:rPr lang="en-US" sz="1600" dirty="0"/>
            <a:t> Preston completes college applications for link courses.</a:t>
          </a:r>
        </a:p>
      </dgm:t>
    </dgm:pt>
    <dgm:pt modelId="{D1D40943-2326-4BAE-9B96-CCA66BA7FEB0}" type="parTrans" cxnId="{C324972D-0C58-4AB1-AE47-080A083559D2}">
      <dgm:prSet/>
      <dgm:spPr/>
      <dgm:t>
        <a:bodyPr/>
        <a:lstStyle/>
        <a:p>
          <a:endParaRPr lang="en-US"/>
        </a:p>
      </dgm:t>
    </dgm:pt>
    <dgm:pt modelId="{0A10DC58-A734-4A12-A798-6F0D95687CC4}" type="sibTrans" cxnId="{C324972D-0C58-4AB1-AE47-080A083559D2}">
      <dgm:prSet/>
      <dgm:spPr/>
      <dgm:t>
        <a:bodyPr/>
        <a:lstStyle/>
        <a:p>
          <a:endParaRPr lang="en-US"/>
        </a:p>
      </dgm:t>
    </dgm:pt>
    <dgm:pt modelId="{B5EC5FC8-96DE-4A7C-834E-E1579D6ABB96}">
      <dgm:prSet/>
      <dgm:spPr/>
      <dgm:t>
        <a:bodyPr/>
        <a:lstStyle/>
        <a:p>
          <a:r>
            <a:rPr lang="en-US" dirty="0"/>
            <a:t>Stage 7</a:t>
          </a:r>
        </a:p>
      </dgm:t>
    </dgm:pt>
    <dgm:pt modelId="{DFB5A83B-6E34-4987-A3E3-A655074DFC72}" type="parTrans" cxnId="{A16E56EB-62F3-4AB7-96B0-698DDA363BF2}">
      <dgm:prSet/>
      <dgm:spPr/>
      <dgm:t>
        <a:bodyPr/>
        <a:lstStyle/>
        <a:p>
          <a:endParaRPr lang="en-US"/>
        </a:p>
      </dgm:t>
    </dgm:pt>
    <dgm:pt modelId="{5D1AF9EF-E664-40AF-990A-948BF1C711E6}" type="sibTrans" cxnId="{A16E56EB-62F3-4AB7-96B0-698DDA363BF2}">
      <dgm:prSet/>
      <dgm:spPr/>
      <dgm:t>
        <a:bodyPr/>
        <a:lstStyle/>
        <a:p>
          <a:endParaRPr lang="en-US"/>
        </a:p>
      </dgm:t>
    </dgm:pt>
    <dgm:pt modelId="{FEE5DE74-1FE2-45FA-923E-E4CEC89EF15C}">
      <dgm:prSet custT="1"/>
      <dgm:spPr/>
      <dgm:t>
        <a:bodyPr/>
        <a:lstStyle/>
        <a:p>
          <a:r>
            <a:rPr lang="en-US" sz="1600" dirty="0"/>
            <a:t>Final confirmation letters sent to all students and parents</a:t>
          </a:r>
          <a:r>
            <a:rPr lang="en-US" sz="1100" dirty="0"/>
            <a:t>. </a:t>
          </a:r>
        </a:p>
      </dgm:t>
    </dgm:pt>
    <dgm:pt modelId="{D734AA41-E52E-4C59-9B12-483E05F9BC2E}" type="parTrans" cxnId="{2FE4EEF3-AF19-421F-B954-AD76557316B8}">
      <dgm:prSet/>
      <dgm:spPr/>
      <dgm:t>
        <a:bodyPr/>
        <a:lstStyle/>
        <a:p>
          <a:endParaRPr lang="en-US"/>
        </a:p>
      </dgm:t>
    </dgm:pt>
    <dgm:pt modelId="{30BD5391-CBB5-4B3A-B4A4-B9A0D857422C}" type="sibTrans" cxnId="{2FE4EEF3-AF19-421F-B954-AD76557316B8}">
      <dgm:prSet/>
      <dgm:spPr/>
      <dgm:t>
        <a:bodyPr/>
        <a:lstStyle/>
        <a:p>
          <a:endParaRPr lang="en-US"/>
        </a:p>
      </dgm:t>
    </dgm:pt>
    <dgm:pt modelId="{4EA95441-E09E-4127-9D86-1214B8A02823}">
      <dgm:prSet custT="1"/>
      <dgm:spPr/>
      <dgm:t>
        <a:bodyPr/>
        <a:lstStyle/>
        <a:p>
          <a:r>
            <a:rPr lang="en-GB" sz="1600" dirty="0"/>
            <a:t>Information evening to explain the options process.</a:t>
          </a:r>
        </a:p>
      </dgm:t>
    </dgm:pt>
    <dgm:pt modelId="{97F6D99D-4A81-4932-A7AE-C891560FC74F}" type="parTrans" cxnId="{E7664872-4B31-4773-9E7B-3CFB0B70495E}">
      <dgm:prSet/>
      <dgm:spPr/>
      <dgm:t>
        <a:bodyPr/>
        <a:lstStyle/>
        <a:p>
          <a:endParaRPr lang="en-GB"/>
        </a:p>
      </dgm:t>
    </dgm:pt>
    <dgm:pt modelId="{157658AE-E236-453C-A92A-BBBCBCAFF023}" type="sibTrans" cxnId="{E7664872-4B31-4773-9E7B-3CFB0B70495E}">
      <dgm:prSet/>
      <dgm:spPr/>
      <dgm:t>
        <a:bodyPr/>
        <a:lstStyle/>
        <a:p>
          <a:endParaRPr lang="en-GB"/>
        </a:p>
      </dgm:t>
    </dgm:pt>
    <dgm:pt modelId="{0CBD3C33-486A-4920-B0EC-0CD7940F39FA}">
      <dgm:prSet custT="1"/>
      <dgm:spPr/>
      <dgm:t>
        <a:bodyPr/>
        <a:lstStyle/>
        <a:p>
          <a:endParaRPr lang="en-GB" sz="1600" dirty="0"/>
        </a:p>
      </dgm:t>
    </dgm:pt>
    <dgm:pt modelId="{7CE3502B-607B-4B9E-8CED-4C5D5706AC00}" type="parTrans" cxnId="{45D7D977-CE5E-49DA-A0A1-6B831AAAFEF3}">
      <dgm:prSet/>
      <dgm:spPr/>
      <dgm:t>
        <a:bodyPr/>
        <a:lstStyle/>
        <a:p>
          <a:endParaRPr lang="en-GB"/>
        </a:p>
      </dgm:t>
    </dgm:pt>
    <dgm:pt modelId="{C1E92184-E50C-45AC-B20D-D329CE2B0AC5}" type="sibTrans" cxnId="{45D7D977-CE5E-49DA-A0A1-6B831AAAFEF3}">
      <dgm:prSet/>
      <dgm:spPr/>
      <dgm:t>
        <a:bodyPr/>
        <a:lstStyle/>
        <a:p>
          <a:endParaRPr lang="en-GB"/>
        </a:p>
      </dgm:t>
    </dgm:pt>
    <dgm:pt modelId="{58B3E620-1A7D-4FD1-9583-FA4E241494E4}" type="pres">
      <dgm:prSet presAssocID="{54284A86-54C9-4845-8636-E6EDE522CCB6}" presName="Name0" presStyleCnt="0">
        <dgm:presLayoutVars>
          <dgm:dir/>
          <dgm:animLvl val="lvl"/>
          <dgm:resizeHandles val="exact"/>
        </dgm:presLayoutVars>
      </dgm:prSet>
      <dgm:spPr/>
    </dgm:pt>
    <dgm:pt modelId="{72623E28-80C0-406E-BB8D-033F8BA520FD}" type="pres">
      <dgm:prSet presAssocID="{B5EC5FC8-96DE-4A7C-834E-E1579D6ABB96}" presName="boxAndChildren" presStyleCnt="0"/>
      <dgm:spPr/>
    </dgm:pt>
    <dgm:pt modelId="{29669498-F5CD-4F28-9B87-8E953F8341B5}" type="pres">
      <dgm:prSet presAssocID="{B5EC5FC8-96DE-4A7C-834E-E1579D6ABB96}" presName="parentTextBox" presStyleLbl="alignNode1" presStyleIdx="0" presStyleCnt="7"/>
      <dgm:spPr/>
    </dgm:pt>
    <dgm:pt modelId="{156120BF-E800-49AF-810C-139AC355EB12}" type="pres">
      <dgm:prSet presAssocID="{B5EC5FC8-96DE-4A7C-834E-E1579D6ABB96}" presName="descendantBox" presStyleLbl="bgAccFollowNode1" presStyleIdx="0" presStyleCnt="7"/>
      <dgm:spPr/>
    </dgm:pt>
    <dgm:pt modelId="{D8AF3CFC-FB9D-4D1E-ADE8-D0675C7090D5}" type="pres">
      <dgm:prSet presAssocID="{3C9BF666-7F15-407A-83D3-C6BA460030F1}" presName="sp" presStyleCnt="0"/>
      <dgm:spPr/>
    </dgm:pt>
    <dgm:pt modelId="{EB1F9137-94DC-4EA3-8B4B-954FB6DCB682}" type="pres">
      <dgm:prSet presAssocID="{504499DC-C0A5-49FE-993C-9CB480402510}" presName="arrowAndChildren" presStyleCnt="0"/>
      <dgm:spPr/>
    </dgm:pt>
    <dgm:pt modelId="{1B5AB234-C1D9-4352-A584-2392A1873201}" type="pres">
      <dgm:prSet presAssocID="{504499DC-C0A5-49FE-993C-9CB480402510}" presName="parentTextArrow" presStyleLbl="node1" presStyleIdx="0" presStyleCnt="0"/>
      <dgm:spPr/>
    </dgm:pt>
    <dgm:pt modelId="{B0B6AAD2-2777-4E01-B711-C7D1BB27C5AA}" type="pres">
      <dgm:prSet presAssocID="{504499DC-C0A5-49FE-993C-9CB480402510}" presName="arrow" presStyleLbl="alignNode1" presStyleIdx="1" presStyleCnt="7"/>
      <dgm:spPr/>
    </dgm:pt>
    <dgm:pt modelId="{192D2C8C-A8B9-4E11-BAA3-C1E628E13001}" type="pres">
      <dgm:prSet presAssocID="{504499DC-C0A5-49FE-993C-9CB480402510}" presName="descendantArrow" presStyleLbl="bgAccFollowNode1" presStyleIdx="1" presStyleCnt="7"/>
      <dgm:spPr/>
    </dgm:pt>
    <dgm:pt modelId="{3C1517B0-5E2E-4485-B534-B981938ED9A5}" type="pres">
      <dgm:prSet presAssocID="{4E3F00F5-A9D2-4DF2-920D-16F2B70F9670}" presName="sp" presStyleCnt="0"/>
      <dgm:spPr/>
    </dgm:pt>
    <dgm:pt modelId="{3AE9B13F-ABA9-4BD4-ACD4-FC4887C90E05}" type="pres">
      <dgm:prSet presAssocID="{16BE7A63-9BFA-4E45-B578-9827D9D5FE14}" presName="arrowAndChildren" presStyleCnt="0"/>
      <dgm:spPr/>
    </dgm:pt>
    <dgm:pt modelId="{9836912E-54F0-47B7-B26B-B46FDEAC979F}" type="pres">
      <dgm:prSet presAssocID="{16BE7A63-9BFA-4E45-B578-9827D9D5FE14}" presName="parentTextArrow" presStyleLbl="node1" presStyleIdx="0" presStyleCnt="0"/>
      <dgm:spPr/>
    </dgm:pt>
    <dgm:pt modelId="{2E4EC0F1-5CFE-4809-A9E5-DE8B0E6FAFC0}" type="pres">
      <dgm:prSet presAssocID="{16BE7A63-9BFA-4E45-B578-9827D9D5FE14}" presName="arrow" presStyleLbl="alignNode1" presStyleIdx="2" presStyleCnt="7"/>
      <dgm:spPr/>
    </dgm:pt>
    <dgm:pt modelId="{AB0438F6-ED5E-4D83-BDF2-2A4EFC12FF1D}" type="pres">
      <dgm:prSet presAssocID="{16BE7A63-9BFA-4E45-B578-9827D9D5FE14}" presName="descendantArrow" presStyleLbl="bgAccFollowNode1" presStyleIdx="2" presStyleCnt="7"/>
      <dgm:spPr/>
    </dgm:pt>
    <dgm:pt modelId="{B4AF310D-B97C-4E33-A7B7-6239191FBCDF}" type="pres">
      <dgm:prSet presAssocID="{87391408-6EAA-4E5D-9949-07E1A41CAD88}" presName="sp" presStyleCnt="0"/>
      <dgm:spPr/>
    </dgm:pt>
    <dgm:pt modelId="{B3AAA65B-76D6-46F7-B611-C32809319DE4}" type="pres">
      <dgm:prSet presAssocID="{435BDD55-2F4B-45E9-82FA-9000F6B6A8DC}" presName="arrowAndChildren" presStyleCnt="0"/>
      <dgm:spPr/>
    </dgm:pt>
    <dgm:pt modelId="{D6A5FB35-A48D-4745-8B4A-782C77677AF9}" type="pres">
      <dgm:prSet presAssocID="{435BDD55-2F4B-45E9-82FA-9000F6B6A8DC}" presName="parentTextArrow" presStyleLbl="node1" presStyleIdx="0" presStyleCnt="0"/>
      <dgm:spPr/>
    </dgm:pt>
    <dgm:pt modelId="{3E0979E3-7454-4509-ACC9-6F67C2B9BE58}" type="pres">
      <dgm:prSet presAssocID="{435BDD55-2F4B-45E9-82FA-9000F6B6A8DC}" presName="arrow" presStyleLbl="alignNode1" presStyleIdx="3" presStyleCnt="7"/>
      <dgm:spPr/>
    </dgm:pt>
    <dgm:pt modelId="{3F5859A1-1C17-4AD2-9C1F-2BF69539D201}" type="pres">
      <dgm:prSet presAssocID="{435BDD55-2F4B-45E9-82FA-9000F6B6A8DC}" presName="descendantArrow" presStyleLbl="bgAccFollowNode1" presStyleIdx="3" presStyleCnt="7" custLinFactNeighborX="644" custLinFactNeighborY="-1632"/>
      <dgm:spPr/>
    </dgm:pt>
    <dgm:pt modelId="{EA4ADC99-81E7-4561-889A-721FAC520C22}" type="pres">
      <dgm:prSet presAssocID="{7C46B5B9-FEFC-44F7-87B6-9E785B643B5B}" presName="sp" presStyleCnt="0"/>
      <dgm:spPr/>
    </dgm:pt>
    <dgm:pt modelId="{3F440EED-6D71-4FFF-BCF4-E56397917BED}" type="pres">
      <dgm:prSet presAssocID="{B6FE5817-FB3A-4D7F-B89C-6E3A2C131C65}" presName="arrowAndChildren" presStyleCnt="0"/>
      <dgm:spPr/>
    </dgm:pt>
    <dgm:pt modelId="{930BF85F-32D0-4105-A7EC-D7C8744E9DFB}" type="pres">
      <dgm:prSet presAssocID="{B6FE5817-FB3A-4D7F-B89C-6E3A2C131C65}" presName="parentTextArrow" presStyleLbl="node1" presStyleIdx="0" presStyleCnt="0"/>
      <dgm:spPr/>
    </dgm:pt>
    <dgm:pt modelId="{7C82A8BC-09DF-4719-8BA0-2E6B2AAFDCBE}" type="pres">
      <dgm:prSet presAssocID="{B6FE5817-FB3A-4D7F-B89C-6E3A2C131C65}" presName="arrow" presStyleLbl="alignNode1" presStyleIdx="4" presStyleCnt="7"/>
      <dgm:spPr/>
    </dgm:pt>
    <dgm:pt modelId="{A3F8CFC2-ECE5-4CB0-9F7A-FADD3000D16E}" type="pres">
      <dgm:prSet presAssocID="{B6FE5817-FB3A-4D7F-B89C-6E3A2C131C65}" presName="descendantArrow" presStyleLbl="bgAccFollowNode1" presStyleIdx="4" presStyleCnt="7"/>
      <dgm:spPr/>
    </dgm:pt>
    <dgm:pt modelId="{521CAC51-C7B4-4CDD-8025-1C28F9B7AAF4}" type="pres">
      <dgm:prSet presAssocID="{5F6F0065-BB4A-4497-BF40-01B479BA69D9}" presName="sp" presStyleCnt="0"/>
      <dgm:spPr/>
    </dgm:pt>
    <dgm:pt modelId="{7A07B834-7CDB-4B9E-AD22-AE3F51FDFB7C}" type="pres">
      <dgm:prSet presAssocID="{C6FFD9EF-9179-428E-93D4-FB31443B8CC3}" presName="arrowAndChildren" presStyleCnt="0"/>
      <dgm:spPr/>
    </dgm:pt>
    <dgm:pt modelId="{98ED2C00-DFDE-45E7-B427-2FC4B126DF0B}" type="pres">
      <dgm:prSet presAssocID="{C6FFD9EF-9179-428E-93D4-FB31443B8CC3}" presName="parentTextArrow" presStyleLbl="node1" presStyleIdx="0" presStyleCnt="0"/>
      <dgm:spPr/>
    </dgm:pt>
    <dgm:pt modelId="{6FB07B30-B3AF-4127-AA4E-4B09BEAB510C}" type="pres">
      <dgm:prSet presAssocID="{C6FFD9EF-9179-428E-93D4-FB31443B8CC3}" presName="arrow" presStyleLbl="alignNode1" presStyleIdx="5" presStyleCnt="7"/>
      <dgm:spPr/>
    </dgm:pt>
    <dgm:pt modelId="{29369BE0-E396-44F2-A6EC-C82C771B4A57}" type="pres">
      <dgm:prSet presAssocID="{C6FFD9EF-9179-428E-93D4-FB31443B8CC3}" presName="descendantArrow" presStyleLbl="bgAccFollowNode1" presStyleIdx="5" presStyleCnt="7"/>
      <dgm:spPr/>
    </dgm:pt>
    <dgm:pt modelId="{120B9790-556B-42D8-B62C-A25E48AFB21E}" type="pres">
      <dgm:prSet presAssocID="{4DC180D6-1D40-4845-B481-53C3503CE0C8}" presName="sp" presStyleCnt="0"/>
      <dgm:spPr/>
    </dgm:pt>
    <dgm:pt modelId="{1F473A60-BE56-4069-A365-15A20B694DC1}" type="pres">
      <dgm:prSet presAssocID="{91D85A7F-F36D-4EFC-B997-6A5ECB5537F2}" presName="arrowAndChildren" presStyleCnt="0"/>
      <dgm:spPr/>
    </dgm:pt>
    <dgm:pt modelId="{6EAA92AF-0599-44D3-8879-59F55EF7DC7B}" type="pres">
      <dgm:prSet presAssocID="{91D85A7F-F36D-4EFC-B997-6A5ECB5537F2}" presName="parentTextArrow" presStyleLbl="node1" presStyleIdx="0" presStyleCnt="0"/>
      <dgm:spPr/>
    </dgm:pt>
    <dgm:pt modelId="{53282020-1126-4220-B207-FF2F55DF2D4A}" type="pres">
      <dgm:prSet presAssocID="{91D85A7F-F36D-4EFC-B997-6A5ECB5537F2}" presName="arrow" presStyleLbl="alignNode1" presStyleIdx="6" presStyleCnt="7"/>
      <dgm:spPr/>
    </dgm:pt>
    <dgm:pt modelId="{B7D4C76C-99A9-4219-AAF2-AEC12BA31C84}" type="pres">
      <dgm:prSet presAssocID="{91D85A7F-F36D-4EFC-B997-6A5ECB5537F2}" presName="descendantArrow" presStyleLbl="bgAccFollowNode1" presStyleIdx="6" presStyleCnt="7"/>
      <dgm:spPr/>
    </dgm:pt>
  </dgm:ptLst>
  <dgm:cxnLst>
    <dgm:cxn modelId="{02946C01-0034-4805-A238-8F5AFFB5DC5F}" type="presOf" srcId="{F166BD91-9EB7-45DA-AA35-B7363A92DC0E}" destId="{A3F8CFC2-ECE5-4CB0-9F7A-FADD3000D16E}" srcOrd="0" destOrd="0" presId="urn:microsoft.com/office/officeart/2016/7/layout/VerticalDownArrowProcess"/>
    <dgm:cxn modelId="{04122C06-5891-4450-ADF7-16A4F0ED698C}" type="presOf" srcId="{FABC98E5-6E11-43DB-BCB7-C49C9F0CEDE6}" destId="{29369BE0-E396-44F2-A6EC-C82C771B4A57}" srcOrd="0" destOrd="0" presId="urn:microsoft.com/office/officeart/2016/7/layout/VerticalDownArrowProcess"/>
    <dgm:cxn modelId="{1F2EF707-CAFE-479C-8563-D99CBD3DAAB5}" srcId="{54284A86-54C9-4845-8636-E6EDE522CCB6}" destId="{504499DC-C0A5-49FE-993C-9CB480402510}" srcOrd="5" destOrd="0" parTransId="{5053B5F5-1A8A-4721-896A-20A1D678357B}" sibTransId="{3C9BF666-7F15-407A-83D3-C6BA460030F1}"/>
    <dgm:cxn modelId="{2FBBA60A-1E9C-4C6A-865C-C10A2248FAC7}" type="presOf" srcId="{4EA95441-E09E-4127-9D86-1214B8A02823}" destId="{A3F8CFC2-ECE5-4CB0-9F7A-FADD3000D16E}" srcOrd="0" destOrd="1" presId="urn:microsoft.com/office/officeart/2016/7/layout/VerticalDownArrowProcess"/>
    <dgm:cxn modelId="{4E857916-06DF-4F1C-910E-F1C3112C6FC3}" type="presOf" srcId="{B5EC5FC8-96DE-4A7C-834E-E1579D6ABB96}" destId="{29669498-F5CD-4F28-9B87-8E953F8341B5}" srcOrd="0" destOrd="0" presId="urn:microsoft.com/office/officeart/2016/7/layout/VerticalDownArrowProcess"/>
    <dgm:cxn modelId="{10155619-8D82-4E1C-8F0C-1674AC8B6728}" type="presOf" srcId="{06057514-9FDE-4E37-8CA9-BF9F1231DEB5}" destId="{AB0438F6-ED5E-4D83-BDF2-2A4EFC12FF1D}" srcOrd="0" destOrd="0" presId="urn:microsoft.com/office/officeart/2016/7/layout/VerticalDownArrowProcess"/>
    <dgm:cxn modelId="{85345D24-D574-445C-8F88-B840B3481F40}" type="presOf" srcId="{91D85A7F-F36D-4EFC-B997-6A5ECB5537F2}" destId="{6EAA92AF-0599-44D3-8879-59F55EF7DC7B}" srcOrd="0" destOrd="0" presId="urn:microsoft.com/office/officeart/2016/7/layout/VerticalDownArrowProcess"/>
    <dgm:cxn modelId="{188FB124-2763-4C42-8038-5E02C3874928}" srcId="{54284A86-54C9-4845-8636-E6EDE522CCB6}" destId="{16BE7A63-9BFA-4E45-B578-9827D9D5FE14}" srcOrd="4" destOrd="0" parTransId="{35F56EB6-FF9B-44ED-A699-05D63C5B5B64}" sibTransId="{4E3F00F5-A9D2-4DF2-920D-16F2B70F9670}"/>
    <dgm:cxn modelId="{C324972D-0C58-4AB1-AE47-080A083559D2}" srcId="{504499DC-C0A5-49FE-993C-9CB480402510}" destId="{9FDD585D-14BB-4AA4-8A04-3B5D75A990F6}" srcOrd="0" destOrd="0" parTransId="{D1D40943-2326-4BAE-9B96-CCA66BA7FEB0}" sibTransId="{0A10DC58-A734-4A12-A798-6F0D95687CC4}"/>
    <dgm:cxn modelId="{A3053333-0B8A-404A-B692-229ED9D6312A}" type="presOf" srcId="{91D85A7F-F36D-4EFC-B997-6A5ECB5537F2}" destId="{53282020-1126-4220-B207-FF2F55DF2D4A}" srcOrd="1" destOrd="0" presId="urn:microsoft.com/office/officeart/2016/7/layout/VerticalDownArrowProcess"/>
    <dgm:cxn modelId="{6E0F2A36-D465-43EA-A492-23382111536E}" srcId="{91D85A7F-F36D-4EFC-B997-6A5ECB5537F2}" destId="{1454630A-B592-40AA-9AAB-DE331434D675}" srcOrd="0" destOrd="0" parTransId="{7A13D5BB-C816-4EAD-B803-8D6305671AC2}" sibTransId="{91D240CF-CC93-4E82-ABC5-8899ADBAF073}"/>
    <dgm:cxn modelId="{009D3A39-A27C-47EE-8C52-C1F52B89C00C}" srcId="{435BDD55-2F4B-45E9-82FA-9000F6B6A8DC}" destId="{B0E2D90F-0A39-44FD-AE97-99A827AA9E3B}" srcOrd="0" destOrd="0" parTransId="{6BE8D46B-C4EE-4EC3-B278-74A2641BE521}" sibTransId="{B3FC901B-F147-46E0-A91E-03610D66AB9D}"/>
    <dgm:cxn modelId="{2271685B-A9EC-46BE-8886-0769590F5D7A}" type="presOf" srcId="{FEE5DE74-1FE2-45FA-923E-E4CEC89EF15C}" destId="{156120BF-E800-49AF-810C-139AC355EB12}" srcOrd="0" destOrd="0" presId="urn:microsoft.com/office/officeart/2016/7/layout/VerticalDownArrowProcess"/>
    <dgm:cxn modelId="{7E578B6B-F27E-46E1-BCC9-B99610D97E2B}" type="presOf" srcId="{B6FE5817-FB3A-4D7F-B89C-6E3A2C131C65}" destId="{7C82A8BC-09DF-4719-8BA0-2E6B2AAFDCBE}" srcOrd="1" destOrd="0" presId="urn:microsoft.com/office/officeart/2016/7/layout/VerticalDownArrowProcess"/>
    <dgm:cxn modelId="{E7664872-4B31-4773-9E7B-3CFB0B70495E}" srcId="{B6FE5817-FB3A-4D7F-B89C-6E3A2C131C65}" destId="{4EA95441-E09E-4127-9D86-1214B8A02823}" srcOrd="1" destOrd="0" parTransId="{97F6D99D-4A81-4932-A7AE-C891560FC74F}" sibTransId="{157658AE-E236-453C-A92A-BBBCBCAFF023}"/>
    <dgm:cxn modelId="{551DB952-F799-49D1-A0E6-49A9CB885747}" type="presOf" srcId="{0CBD3C33-486A-4920-B0EC-0CD7940F39FA}" destId="{A3F8CFC2-ECE5-4CB0-9F7A-FADD3000D16E}" srcOrd="0" destOrd="2" presId="urn:microsoft.com/office/officeart/2016/7/layout/VerticalDownArrowProcess"/>
    <dgm:cxn modelId="{FAFBC874-B1DC-434C-9D7C-3404B6A21B57}" srcId="{16BE7A63-9BFA-4E45-B578-9827D9D5FE14}" destId="{06057514-9FDE-4E37-8CA9-BF9F1231DEB5}" srcOrd="0" destOrd="0" parTransId="{5F8986EA-1660-4211-AF9F-BA4F22E9B427}" sibTransId="{CC11F280-5068-47AE-BE39-3B14FE21345B}"/>
    <dgm:cxn modelId="{45D7D977-CE5E-49DA-A0A1-6B831AAAFEF3}" srcId="{B6FE5817-FB3A-4D7F-B89C-6E3A2C131C65}" destId="{0CBD3C33-486A-4920-B0EC-0CD7940F39FA}" srcOrd="2" destOrd="0" parTransId="{7CE3502B-607B-4B9E-8CED-4C5D5706AC00}" sibTransId="{C1E92184-E50C-45AC-B20D-D329CE2B0AC5}"/>
    <dgm:cxn modelId="{DCE22B7C-471B-4800-B712-6B99F0F845DB}" type="presOf" srcId="{B0E2D90F-0A39-44FD-AE97-99A827AA9E3B}" destId="{3F5859A1-1C17-4AD2-9C1F-2BF69539D201}" srcOrd="0" destOrd="0" presId="urn:microsoft.com/office/officeart/2016/7/layout/VerticalDownArrowProcess"/>
    <dgm:cxn modelId="{B438BA7E-3D6E-44B9-B266-8A78DCC26ECA}" type="presOf" srcId="{54284A86-54C9-4845-8636-E6EDE522CCB6}" destId="{58B3E620-1A7D-4FD1-9583-FA4E241494E4}" srcOrd="0" destOrd="0" presId="urn:microsoft.com/office/officeart/2016/7/layout/VerticalDownArrowProcess"/>
    <dgm:cxn modelId="{CCCA0680-C733-436F-9051-9ABF6BEC6928}" type="presOf" srcId="{B6FE5817-FB3A-4D7F-B89C-6E3A2C131C65}" destId="{930BF85F-32D0-4105-A7EC-D7C8744E9DFB}" srcOrd="0" destOrd="0" presId="urn:microsoft.com/office/officeart/2016/7/layout/VerticalDownArrowProcess"/>
    <dgm:cxn modelId="{C2816180-7B6D-4E42-A184-D8B35B1DA210}" type="presOf" srcId="{C6FFD9EF-9179-428E-93D4-FB31443B8CC3}" destId="{98ED2C00-DFDE-45E7-B427-2FC4B126DF0B}" srcOrd="0" destOrd="0" presId="urn:microsoft.com/office/officeart/2016/7/layout/VerticalDownArrowProcess"/>
    <dgm:cxn modelId="{2F80FC85-D022-4723-B1D9-2EE230482DDA}" type="presOf" srcId="{435BDD55-2F4B-45E9-82FA-9000F6B6A8DC}" destId="{3E0979E3-7454-4509-ACC9-6F67C2B9BE58}" srcOrd="1" destOrd="0" presId="urn:microsoft.com/office/officeart/2016/7/layout/VerticalDownArrowProcess"/>
    <dgm:cxn modelId="{BAF5248A-76D4-4A2F-8A1D-F7477E4956F5}" type="presOf" srcId="{C6FFD9EF-9179-428E-93D4-FB31443B8CC3}" destId="{6FB07B30-B3AF-4127-AA4E-4B09BEAB510C}" srcOrd="1" destOrd="0" presId="urn:microsoft.com/office/officeart/2016/7/layout/VerticalDownArrowProcess"/>
    <dgm:cxn modelId="{B082708B-FEB1-464E-89D5-BE0A128805FC}" type="presOf" srcId="{16BE7A63-9BFA-4E45-B578-9827D9D5FE14}" destId="{2E4EC0F1-5CFE-4809-A9E5-DE8B0E6FAFC0}" srcOrd="1" destOrd="0" presId="urn:microsoft.com/office/officeart/2016/7/layout/VerticalDownArrowProcess"/>
    <dgm:cxn modelId="{C72808A2-FCFD-418F-86A1-B956C0101F07}" srcId="{54284A86-54C9-4845-8636-E6EDE522CCB6}" destId="{435BDD55-2F4B-45E9-82FA-9000F6B6A8DC}" srcOrd="3" destOrd="0" parTransId="{9F22A994-450E-44A3-9562-F1100F173EC1}" sibTransId="{87391408-6EAA-4E5D-9949-07E1A41CAD88}"/>
    <dgm:cxn modelId="{B29883A3-ED75-4D6A-819C-5475D093845C}" type="presOf" srcId="{435BDD55-2F4B-45E9-82FA-9000F6B6A8DC}" destId="{D6A5FB35-A48D-4745-8B4A-782C77677AF9}" srcOrd="0" destOrd="0" presId="urn:microsoft.com/office/officeart/2016/7/layout/VerticalDownArrowProcess"/>
    <dgm:cxn modelId="{72CA41A6-43C8-4D82-8410-EC005AE272ED}" type="presOf" srcId="{504499DC-C0A5-49FE-993C-9CB480402510}" destId="{1B5AB234-C1D9-4352-A584-2392A1873201}" srcOrd="0" destOrd="0" presId="urn:microsoft.com/office/officeart/2016/7/layout/VerticalDownArrowProcess"/>
    <dgm:cxn modelId="{FAAB42A6-7F07-4D48-AB12-F4E7F32DEB18}" srcId="{54284A86-54C9-4845-8636-E6EDE522CCB6}" destId="{B6FE5817-FB3A-4D7F-B89C-6E3A2C131C65}" srcOrd="2" destOrd="0" parTransId="{0DB8E594-7786-47DA-8BAE-764482EE70EB}" sibTransId="{7C46B5B9-FEFC-44F7-87B6-9E785B643B5B}"/>
    <dgm:cxn modelId="{483CD3AC-7862-43FD-B822-E34AC082A61C}" type="presOf" srcId="{504499DC-C0A5-49FE-993C-9CB480402510}" destId="{B0B6AAD2-2777-4E01-B711-C7D1BB27C5AA}" srcOrd="1" destOrd="0" presId="urn:microsoft.com/office/officeart/2016/7/layout/VerticalDownArrowProcess"/>
    <dgm:cxn modelId="{DDFB1FB2-6690-4063-9022-DC867EE51BA9}" type="presOf" srcId="{1454630A-B592-40AA-9AAB-DE331434D675}" destId="{B7D4C76C-99A9-4219-AAF2-AEC12BA31C84}" srcOrd="0" destOrd="0" presId="urn:microsoft.com/office/officeart/2016/7/layout/VerticalDownArrowProcess"/>
    <dgm:cxn modelId="{A1D938C2-1FD5-4EF9-9E6E-06791150805C}" type="presOf" srcId="{9FDD585D-14BB-4AA4-8A04-3B5D75A990F6}" destId="{192D2C8C-A8B9-4E11-BAA3-C1E628E13001}" srcOrd="0" destOrd="0" presId="urn:microsoft.com/office/officeart/2016/7/layout/VerticalDownArrowProcess"/>
    <dgm:cxn modelId="{EF8A74C4-0BA0-43BF-B1B2-85E23559B740}" srcId="{C6FFD9EF-9179-428E-93D4-FB31443B8CC3}" destId="{FABC98E5-6E11-43DB-BCB7-C49C9F0CEDE6}" srcOrd="0" destOrd="0" parTransId="{695F7935-E878-44E0-B0C1-289AE630AF42}" sibTransId="{1007490E-E832-4D00-85BA-3C6FD642A1E5}"/>
    <dgm:cxn modelId="{F62F5CC9-46EE-43AA-9AB5-E2E5FD42865E}" srcId="{54284A86-54C9-4845-8636-E6EDE522CCB6}" destId="{C6FFD9EF-9179-428E-93D4-FB31443B8CC3}" srcOrd="1" destOrd="0" parTransId="{605FADE5-3F15-4357-B7A4-BC49F06518F8}" sibTransId="{5F6F0065-BB4A-4497-BF40-01B479BA69D9}"/>
    <dgm:cxn modelId="{A16E56EB-62F3-4AB7-96B0-698DDA363BF2}" srcId="{54284A86-54C9-4845-8636-E6EDE522CCB6}" destId="{B5EC5FC8-96DE-4A7C-834E-E1579D6ABB96}" srcOrd="6" destOrd="0" parTransId="{DFB5A83B-6E34-4987-A3E3-A655074DFC72}" sibTransId="{5D1AF9EF-E664-40AF-990A-948BF1C711E6}"/>
    <dgm:cxn modelId="{0E8A62EE-099A-472C-B2E8-262465725E1C}" srcId="{B6FE5817-FB3A-4D7F-B89C-6E3A2C131C65}" destId="{F166BD91-9EB7-45DA-AA35-B7363A92DC0E}" srcOrd="0" destOrd="0" parTransId="{560354D7-FD44-48E1-A552-78A3A6BC1FDA}" sibTransId="{E7785AD7-8E1A-4166-AE15-CC93AFF96D4C}"/>
    <dgm:cxn modelId="{2FE4EEF3-AF19-421F-B954-AD76557316B8}" srcId="{B5EC5FC8-96DE-4A7C-834E-E1579D6ABB96}" destId="{FEE5DE74-1FE2-45FA-923E-E4CEC89EF15C}" srcOrd="0" destOrd="0" parTransId="{D734AA41-E52E-4C59-9B12-483E05F9BC2E}" sibTransId="{30BD5391-CBB5-4B3A-B4A4-B9A0D857422C}"/>
    <dgm:cxn modelId="{9CB242F7-8532-40D9-8F3C-E6586290880E}" type="presOf" srcId="{16BE7A63-9BFA-4E45-B578-9827D9D5FE14}" destId="{9836912E-54F0-47B7-B26B-B46FDEAC979F}" srcOrd="0" destOrd="0" presId="urn:microsoft.com/office/officeart/2016/7/layout/VerticalDownArrowProcess"/>
    <dgm:cxn modelId="{CB6D7FFF-3AB0-4984-9FB6-585AFD278796}" srcId="{54284A86-54C9-4845-8636-E6EDE522CCB6}" destId="{91D85A7F-F36D-4EFC-B997-6A5ECB5537F2}" srcOrd="0" destOrd="0" parTransId="{FC6DA961-D9EF-422B-98DD-A65B91FAEC78}" sibTransId="{4DC180D6-1D40-4845-B481-53C3503CE0C8}"/>
    <dgm:cxn modelId="{BE9011B7-164E-456D-B085-B7415EECDBF8}" type="presParOf" srcId="{58B3E620-1A7D-4FD1-9583-FA4E241494E4}" destId="{72623E28-80C0-406E-BB8D-033F8BA520FD}" srcOrd="0" destOrd="0" presId="urn:microsoft.com/office/officeart/2016/7/layout/VerticalDownArrowProcess"/>
    <dgm:cxn modelId="{51F7B7E7-32F8-401D-BFF8-4AF821D49D28}" type="presParOf" srcId="{72623E28-80C0-406E-BB8D-033F8BA520FD}" destId="{29669498-F5CD-4F28-9B87-8E953F8341B5}" srcOrd="0" destOrd="0" presId="urn:microsoft.com/office/officeart/2016/7/layout/VerticalDownArrowProcess"/>
    <dgm:cxn modelId="{F4EA4F2B-FA1E-42AC-8EFC-7FF8F2A47449}" type="presParOf" srcId="{72623E28-80C0-406E-BB8D-033F8BA520FD}" destId="{156120BF-E800-49AF-810C-139AC355EB12}" srcOrd="1" destOrd="0" presId="urn:microsoft.com/office/officeart/2016/7/layout/VerticalDownArrowProcess"/>
    <dgm:cxn modelId="{86DB83D2-3970-4689-8269-080D653B68E2}" type="presParOf" srcId="{58B3E620-1A7D-4FD1-9583-FA4E241494E4}" destId="{D8AF3CFC-FB9D-4D1E-ADE8-D0675C7090D5}" srcOrd="1" destOrd="0" presId="urn:microsoft.com/office/officeart/2016/7/layout/VerticalDownArrowProcess"/>
    <dgm:cxn modelId="{B30DAAE5-A5B4-446F-9DEF-C2E5080BF6B6}" type="presParOf" srcId="{58B3E620-1A7D-4FD1-9583-FA4E241494E4}" destId="{EB1F9137-94DC-4EA3-8B4B-954FB6DCB682}" srcOrd="2" destOrd="0" presId="urn:microsoft.com/office/officeart/2016/7/layout/VerticalDownArrowProcess"/>
    <dgm:cxn modelId="{934579D3-2CC8-4A41-A43F-0A911A4033E7}" type="presParOf" srcId="{EB1F9137-94DC-4EA3-8B4B-954FB6DCB682}" destId="{1B5AB234-C1D9-4352-A584-2392A1873201}" srcOrd="0" destOrd="0" presId="urn:microsoft.com/office/officeart/2016/7/layout/VerticalDownArrowProcess"/>
    <dgm:cxn modelId="{10E8450C-1DCC-4E76-8739-82B53BDE6249}" type="presParOf" srcId="{EB1F9137-94DC-4EA3-8B4B-954FB6DCB682}" destId="{B0B6AAD2-2777-4E01-B711-C7D1BB27C5AA}" srcOrd="1" destOrd="0" presId="urn:microsoft.com/office/officeart/2016/7/layout/VerticalDownArrowProcess"/>
    <dgm:cxn modelId="{22343227-E8B6-43C7-980E-F52D873CEA09}" type="presParOf" srcId="{EB1F9137-94DC-4EA3-8B4B-954FB6DCB682}" destId="{192D2C8C-A8B9-4E11-BAA3-C1E628E13001}" srcOrd="2" destOrd="0" presId="urn:microsoft.com/office/officeart/2016/7/layout/VerticalDownArrowProcess"/>
    <dgm:cxn modelId="{E7D9FC74-8110-4F63-9A17-4B44173CA7D8}" type="presParOf" srcId="{58B3E620-1A7D-4FD1-9583-FA4E241494E4}" destId="{3C1517B0-5E2E-4485-B534-B981938ED9A5}" srcOrd="3" destOrd="0" presId="urn:microsoft.com/office/officeart/2016/7/layout/VerticalDownArrowProcess"/>
    <dgm:cxn modelId="{5DB7D500-B236-4940-8C08-AA0C67E9125F}" type="presParOf" srcId="{58B3E620-1A7D-4FD1-9583-FA4E241494E4}" destId="{3AE9B13F-ABA9-4BD4-ACD4-FC4887C90E05}" srcOrd="4" destOrd="0" presId="urn:microsoft.com/office/officeart/2016/7/layout/VerticalDownArrowProcess"/>
    <dgm:cxn modelId="{36899F90-1727-470E-9728-7D8F83E05BC1}" type="presParOf" srcId="{3AE9B13F-ABA9-4BD4-ACD4-FC4887C90E05}" destId="{9836912E-54F0-47B7-B26B-B46FDEAC979F}" srcOrd="0" destOrd="0" presId="urn:microsoft.com/office/officeart/2016/7/layout/VerticalDownArrowProcess"/>
    <dgm:cxn modelId="{EAC2E729-D1DF-4C83-9FA3-1E22B29BED9C}" type="presParOf" srcId="{3AE9B13F-ABA9-4BD4-ACD4-FC4887C90E05}" destId="{2E4EC0F1-5CFE-4809-A9E5-DE8B0E6FAFC0}" srcOrd="1" destOrd="0" presId="urn:microsoft.com/office/officeart/2016/7/layout/VerticalDownArrowProcess"/>
    <dgm:cxn modelId="{F0DAA335-0823-4794-A4FD-5C7A9976C68D}" type="presParOf" srcId="{3AE9B13F-ABA9-4BD4-ACD4-FC4887C90E05}" destId="{AB0438F6-ED5E-4D83-BDF2-2A4EFC12FF1D}" srcOrd="2" destOrd="0" presId="urn:microsoft.com/office/officeart/2016/7/layout/VerticalDownArrowProcess"/>
    <dgm:cxn modelId="{8F3D6AD1-A043-405A-A5C8-F1A5EE397782}" type="presParOf" srcId="{58B3E620-1A7D-4FD1-9583-FA4E241494E4}" destId="{B4AF310D-B97C-4E33-A7B7-6239191FBCDF}" srcOrd="5" destOrd="0" presId="urn:microsoft.com/office/officeart/2016/7/layout/VerticalDownArrowProcess"/>
    <dgm:cxn modelId="{10E14D09-9D98-4C0A-A63A-F47E34CE63B6}" type="presParOf" srcId="{58B3E620-1A7D-4FD1-9583-FA4E241494E4}" destId="{B3AAA65B-76D6-46F7-B611-C32809319DE4}" srcOrd="6" destOrd="0" presId="urn:microsoft.com/office/officeart/2016/7/layout/VerticalDownArrowProcess"/>
    <dgm:cxn modelId="{8207A5C6-CF66-492A-A451-02B5A31EBA9F}" type="presParOf" srcId="{B3AAA65B-76D6-46F7-B611-C32809319DE4}" destId="{D6A5FB35-A48D-4745-8B4A-782C77677AF9}" srcOrd="0" destOrd="0" presId="urn:microsoft.com/office/officeart/2016/7/layout/VerticalDownArrowProcess"/>
    <dgm:cxn modelId="{E026A125-AD2D-4462-8856-C06074A680A3}" type="presParOf" srcId="{B3AAA65B-76D6-46F7-B611-C32809319DE4}" destId="{3E0979E3-7454-4509-ACC9-6F67C2B9BE58}" srcOrd="1" destOrd="0" presId="urn:microsoft.com/office/officeart/2016/7/layout/VerticalDownArrowProcess"/>
    <dgm:cxn modelId="{8AF77983-C1FE-46FD-A751-90DEA9AB881C}" type="presParOf" srcId="{B3AAA65B-76D6-46F7-B611-C32809319DE4}" destId="{3F5859A1-1C17-4AD2-9C1F-2BF69539D201}" srcOrd="2" destOrd="0" presId="urn:microsoft.com/office/officeart/2016/7/layout/VerticalDownArrowProcess"/>
    <dgm:cxn modelId="{DAF9723E-DB16-4A61-B0BF-3E2222C925B3}" type="presParOf" srcId="{58B3E620-1A7D-4FD1-9583-FA4E241494E4}" destId="{EA4ADC99-81E7-4561-889A-721FAC520C22}" srcOrd="7" destOrd="0" presId="urn:microsoft.com/office/officeart/2016/7/layout/VerticalDownArrowProcess"/>
    <dgm:cxn modelId="{B887697C-F333-4533-81F2-54225BA5B10F}" type="presParOf" srcId="{58B3E620-1A7D-4FD1-9583-FA4E241494E4}" destId="{3F440EED-6D71-4FFF-BCF4-E56397917BED}" srcOrd="8" destOrd="0" presId="urn:microsoft.com/office/officeart/2016/7/layout/VerticalDownArrowProcess"/>
    <dgm:cxn modelId="{A3809580-82DB-43F7-B55E-CCED169F382A}" type="presParOf" srcId="{3F440EED-6D71-4FFF-BCF4-E56397917BED}" destId="{930BF85F-32D0-4105-A7EC-D7C8744E9DFB}" srcOrd="0" destOrd="0" presId="urn:microsoft.com/office/officeart/2016/7/layout/VerticalDownArrowProcess"/>
    <dgm:cxn modelId="{4FFCAE15-0B9A-48AF-A3BC-4A8B86410E30}" type="presParOf" srcId="{3F440EED-6D71-4FFF-BCF4-E56397917BED}" destId="{7C82A8BC-09DF-4719-8BA0-2E6B2AAFDCBE}" srcOrd="1" destOrd="0" presId="urn:microsoft.com/office/officeart/2016/7/layout/VerticalDownArrowProcess"/>
    <dgm:cxn modelId="{8DFEFFFB-60D3-4CEF-AD6A-5087182A1C39}" type="presParOf" srcId="{3F440EED-6D71-4FFF-BCF4-E56397917BED}" destId="{A3F8CFC2-ECE5-4CB0-9F7A-FADD3000D16E}" srcOrd="2" destOrd="0" presId="urn:microsoft.com/office/officeart/2016/7/layout/VerticalDownArrowProcess"/>
    <dgm:cxn modelId="{1E42A355-7E9D-4013-AE84-1737D515DA4C}" type="presParOf" srcId="{58B3E620-1A7D-4FD1-9583-FA4E241494E4}" destId="{521CAC51-C7B4-4CDD-8025-1C28F9B7AAF4}" srcOrd="9" destOrd="0" presId="urn:microsoft.com/office/officeart/2016/7/layout/VerticalDownArrowProcess"/>
    <dgm:cxn modelId="{F02EB5A6-131F-4B82-A6C7-AD1FFD3952B2}" type="presParOf" srcId="{58B3E620-1A7D-4FD1-9583-FA4E241494E4}" destId="{7A07B834-7CDB-4B9E-AD22-AE3F51FDFB7C}" srcOrd="10" destOrd="0" presId="urn:microsoft.com/office/officeart/2016/7/layout/VerticalDownArrowProcess"/>
    <dgm:cxn modelId="{7FB5EBB6-88A3-4120-A59B-8FA6FA55500E}" type="presParOf" srcId="{7A07B834-7CDB-4B9E-AD22-AE3F51FDFB7C}" destId="{98ED2C00-DFDE-45E7-B427-2FC4B126DF0B}" srcOrd="0" destOrd="0" presId="urn:microsoft.com/office/officeart/2016/7/layout/VerticalDownArrowProcess"/>
    <dgm:cxn modelId="{6F70C899-B6DD-4FD2-BB66-3253E316A0C0}" type="presParOf" srcId="{7A07B834-7CDB-4B9E-AD22-AE3F51FDFB7C}" destId="{6FB07B30-B3AF-4127-AA4E-4B09BEAB510C}" srcOrd="1" destOrd="0" presId="urn:microsoft.com/office/officeart/2016/7/layout/VerticalDownArrowProcess"/>
    <dgm:cxn modelId="{C5FCE9F0-B839-4A19-839B-6AB59914F933}" type="presParOf" srcId="{7A07B834-7CDB-4B9E-AD22-AE3F51FDFB7C}" destId="{29369BE0-E396-44F2-A6EC-C82C771B4A57}" srcOrd="2" destOrd="0" presId="urn:microsoft.com/office/officeart/2016/7/layout/VerticalDownArrowProcess"/>
    <dgm:cxn modelId="{7D32E08A-3AC9-468E-A626-70CC390D6906}" type="presParOf" srcId="{58B3E620-1A7D-4FD1-9583-FA4E241494E4}" destId="{120B9790-556B-42D8-B62C-A25E48AFB21E}" srcOrd="11" destOrd="0" presId="urn:microsoft.com/office/officeart/2016/7/layout/VerticalDownArrowProcess"/>
    <dgm:cxn modelId="{9E442174-4098-43ED-90DD-4CDB550591D0}" type="presParOf" srcId="{58B3E620-1A7D-4FD1-9583-FA4E241494E4}" destId="{1F473A60-BE56-4069-A365-15A20B694DC1}" srcOrd="12" destOrd="0" presId="urn:microsoft.com/office/officeart/2016/7/layout/VerticalDownArrowProcess"/>
    <dgm:cxn modelId="{AD54CB08-1701-4F31-9120-DE79B2135E8A}" type="presParOf" srcId="{1F473A60-BE56-4069-A365-15A20B694DC1}" destId="{6EAA92AF-0599-44D3-8879-59F55EF7DC7B}" srcOrd="0" destOrd="0" presId="urn:microsoft.com/office/officeart/2016/7/layout/VerticalDownArrowProcess"/>
    <dgm:cxn modelId="{F5BC12F0-F570-4DCC-8BA9-11BFEB3D6EF0}" type="presParOf" srcId="{1F473A60-BE56-4069-A365-15A20B694DC1}" destId="{53282020-1126-4220-B207-FF2F55DF2D4A}" srcOrd="1" destOrd="0" presId="urn:microsoft.com/office/officeart/2016/7/layout/VerticalDownArrowProcess"/>
    <dgm:cxn modelId="{2F7A347F-3B9E-41F8-A540-61CA245E7897}" type="presParOf" srcId="{1F473A60-BE56-4069-A365-15A20B694DC1}" destId="{B7D4C76C-99A9-4219-AAF2-AEC12BA31C84}"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C63D8-7D74-4747-87E4-DF0837AD3B5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FB85350-2B87-41B2-8274-549457F34370}">
      <dgm:prSet/>
      <dgm:spPr/>
      <dgm:t>
        <a:bodyPr/>
        <a:lstStyle/>
        <a:p>
          <a:r>
            <a:rPr lang="en-US" dirty="0"/>
            <a:t>Now a web-based resource:</a:t>
          </a:r>
        </a:p>
      </dgm:t>
    </dgm:pt>
    <dgm:pt modelId="{DBAE035D-8D26-4125-BC59-40EDBD0A2A1B}" type="parTrans" cxnId="{742F01CA-2A8E-46CE-AE56-48E0DE5B5F9A}">
      <dgm:prSet/>
      <dgm:spPr/>
      <dgm:t>
        <a:bodyPr/>
        <a:lstStyle/>
        <a:p>
          <a:endParaRPr lang="en-US"/>
        </a:p>
      </dgm:t>
    </dgm:pt>
    <dgm:pt modelId="{62959C76-68EF-4225-952F-B8476C116F40}" type="sibTrans" cxnId="{742F01CA-2A8E-46CE-AE56-48E0DE5B5F9A}">
      <dgm:prSet/>
      <dgm:spPr/>
      <dgm:t>
        <a:bodyPr/>
        <a:lstStyle/>
        <a:p>
          <a:endParaRPr lang="en-US"/>
        </a:p>
      </dgm:t>
    </dgm:pt>
    <dgm:pt modelId="{7B6EC388-4DD8-4D9E-98CD-2C247B1EDFC3}">
      <dgm:prSet/>
      <dgm:spPr/>
      <dgm:t>
        <a:bodyPr/>
        <a:lstStyle/>
        <a:p>
          <a:r>
            <a:rPr lang="en-US" dirty="0">
              <a:hlinkClick xmlns:r="http://schemas.openxmlformats.org/officeDocument/2006/relationships" r:id="rId1"/>
            </a:rPr>
            <a:t>Informed Choices Link</a:t>
          </a:r>
          <a:endParaRPr lang="en-US" dirty="0"/>
        </a:p>
      </dgm:t>
    </dgm:pt>
    <dgm:pt modelId="{EEA038D9-626E-4B7F-B442-F2D75B71A07C}" type="parTrans" cxnId="{64C165AC-B2B0-441C-8658-6B354DB1AD19}">
      <dgm:prSet/>
      <dgm:spPr/>
      <dgm:t>
        <a:bodyPr/>
        <a:lstStyle/>
        <a:p>
          <a:endParaRPr lang="en-US"/>
        </a:p>
      </dgm:t>
    </dgm:pt>
    <dgm:pt modelId="{A4A38C0D-BF71-47A8-9E1E-37881A8BF92A}" type="sibTrans" cxnId="{64C165AC-B2B0-441C-8658-6B354DB1AD19}">
      <dgm:prSet/>
      <dgm:spPr/>
      <dgm:t>
        <a:bodyPr/>
        <a:lstStyle/>
        <a:p>
          <a:endParaRPr lang="en-US"/>
        </a:p>
      </dgm:t>
    </dgm:pt>
    <dgm:pt modelId="{6900FC65-E670-4C48-A516-2FC426E725C7}">
      <dgm:prSet/>
      <dgm:spPr/>
      <dgm:t>
        <a:bodyPr/>
        <a:lstStyle/>
        <a:p>
          <a:r>
            <a:rPr lang="en-GB" b="1" dirty="0"/>
            <a:t>Surprises:</a:t>
          </a:r>
          <a:endParaRPr lang="en-US" b="1" dirty="0"/>
        </a:p>
      </dgm:t>
    </dgm:pt>
    <dgm:pt modelId="{B60047B0-77DA-4223-90AF-C308BCB519FD}" type="parTrans" cxnId="{FA610E48-74A0-4F95-B63A-197C66160CDC}">
      <dgm:prSet/>
      <dgm:spPr/>
      <dgm:t>
        <a:bodyPr/>
        <a:lstStyle/>
        <a:p>
          <a:endParaRPr lang="en-US"/>
        </a:p>
      </dgm:t>
    </dgm:pt>
    <dgm:pt modelId="{3A74D1DC-6F42-4574-A75B-02B49E5A896F}" type="sibTrans" cxnId="{FA610E48-74A0-4F95-B63A-197C66160CDC}">
      <dgm:prSet/>
      <dgm:spPr/>
      <dgm:t>
        <a:bodyPr/>
        <a:lstStyle/>
        <a:p>
          <a:endParaRPr lang="en-US"/>
        </a:p>
      </dgm:t>
    </dgm:pt>
    <dgm:pt modelId="{E997F02F-1F81-4363-9697-2B1CDB5FE7EB}">
      <dgm:prSet custT="1"/>
      <dgm:spPr/>
      <dgm:t>
        <a:bodyPr/>
        <a:lstStyle/>
        <a:p>
          <a:r>
            <a:rPr lang="en-GB" sz="2800" b="1" dirty="0"/>
            <a:t>Law – GCSE and A level History, NOT Law</a:t>
          </a:r>
          <a:r>
            <a:rPr lang="en-GB" sz="3200" b="1" dirty="0"/>
            <a:t>.</a:t>
          </a:r>
          <a:endParaRPr lang="en-US" sz="3200" b="1" dirty="0"/>
        </a:p>
      </dgm:t>
    </dgm:pt>
    <dgm:pt modelId="{7870D631-BEFA-4647-B28D-39010DAF273A}" type="parTrans" cxnId="{A2E358FA-F2B3-46D2-9D9B-B0B85172AC17}">
      <dgm:prSet/>
      <dgm:spPr/>
      <dgm:t>
        <a:bodyPr/>
        <a:lstStyle/>
        <a:p>
          <a:endParaRPr lang="en-US"/>
        </a:p>
      </dgm:t>
    </dgm:pt>
    <dgm:pt modelId="{86957661-A315-427D-B85D-BAC6E347A1B2}" type="sibTrans" cxnId="{A2E358FA-F2B3-46D2-9D9B-B0B85172AC17}">
      <dgm:prSet/>
      <dgm:spPr/>
      <dgm:t>
        <a:bodyPr/>
        <a:lstStyle/>
        <a:p>
          <a:endParaRPr lang="en-US"/>
        </a:p>
      </dgm:t>
    </dgm:pt>
    <dgm:pt modelId="{2693DA17-132C-4AE3-940D-749E8C8B4E2A}">
      <dgm:prSet custT="1"/>
      <dgm:spPr/>
      <dgm:t>
        <a:bodyPr/>
        <a:lstStyle/>
        <a:p>
          <a:r>
            <a:rPr lang="en-GB" sz="2800" b="1" dirty="0"/>
            <a:t>Engineering  - GCSE and A level Maths and Physics.</a:t>
          </a:r>
          <a:endParaRPr lang="en-US" sz="2800" b="1" dirty="0"/>
        </a:p>
      </dgm:t>
    </dgm:pt>
    <dgm:pt modelId="{66BA268D-B1E6-4DD3-96E2-ECF2C471D05F}" type="parTrans" cxnId="{801C5F5E-82B2-449E-8C4A-61F44C985D0C}">
      <dgm:prSet/>
      <dgm:spPr/>
      <dgm:t>
        <a:bodyPr/>
        <a:lstStyle/>
        <a:p>
          <a:endParaRPr lang="en-US"/>
        </a:p>
      </dgm:t>
    </dgm:pt>
    <dgm:pt modelId="{1603CD94-F615-409A-8E02-F02A718A0597}" type="sibTrans" cxnId="{801C5F5E-82B2-449E-8C4A-61F44C985D0C}">
      <dgm:prSet/>
      <dgm:spPr/>
      <dgm:t>
        <a:bodyPr/>
        <a:lstStyle/>
        <a:p>
          <a:endParaRPr lang="en-US"/>
        </a:p>
      </dgm:t>
    </dgm:pt>
    <dgm:pt modelId="{1B3285F3-FCCB-4876-A1D1-8D150818FD79}" type="pres">
      <dgm:prSet presAssocID="{817C63D8-7D74-4747-87E4-DF0837AD3B53}" presName="vert0" presStyleCnt="0">
        <dgm:presLayoutVars>
          <dgm:dir/>
          <dgm:animOne val="branch"/>
          <dgm:animLvl val="lvl"/>
        </dgm:presLayoutVars>
      </dgm:prSet>
      <dgm:spPr/>
    </dgm:pt>
    <dgm:pt modelId="{BD2C032D-8A5F-42C1-AF82-869A92761C98}" type="pres">
      <dgm:prSet presAssocID="{CFB85350-2B87-41B2-8274-549457F34370}" presName="thickLine" presStyleLbl="alignNode1" presStyleIdx="0" presStyleCnt="5"/>
      <dgm:spPr/>
    </dgm:pt>
    <dgm:pt modelId="{B419F0E9-C566-426F-9196-D5C00522268A}" type="pres">
      <dgm:prSet presAssocID="{CFB85350-2B87-41B2-8274-549457F34370}" presName="horz1" presStyleCnt="0"/>
      <dgm:spPr/>
    </dgm:pt>
    <dgm:pt modelId="{4DE7FC69-EEE1-43EE-A00E-B24E477F12BC}" type="pres">
      <dgm:prSet presAssocID="{CFB85350-2B87-41B2-8274-549457F34370}" presName="tx1" presStyleLbl="revTx" presStyleIdx="0" presStyleCnt="5"/>
      <dgm:spPr/>
    </dgm:pt>
    <dgm:pt modelId="{386ACE12-66B6-494D-9186-3AAFB769B81C}" type="pres">
      <dgm:prSet presAssocID="{CFB85350-2B87-41B2-8274-549457F34370}" presName="vert1" presStyleCnt="0"/>
      <dgm:spPr/>
    </dgm:pt>
    <dgm:pt modelId="{846B0AD3-E4C3-4BD4-95D4-82F2F3826994}" type="pres">
      <dgm:prSet presAssocID="{7B6EC388-4DD8-4D9E-98CD-2C247B1EDFC3}" presName="thickLine" presStyleLbl="alignNode1" presStyleIdx="1" presStyleCnt="5"/>
      <dgm:spPr/>
    </dgm:pt>
    <dgm:pt modelId="{5979BC42-A254-40C6-92C1-C98FAAFDD448}" type="pres">
      <dgm:prSet presAssocID="{7B6EC388-4DD8-4D9E-98CD-2C247B1EDFC3}" presName="horz1" presStyleCnt="0"/>
      <dgm:spPr/>
    </dgm:pt>
    <dgm:pt modelId="{E548D21B-5142-44A9-B4AC-87C6AA4C83E3}" type="pres">
      <dgm:prSet presAssocID="{7B6EC388-4DD8-4D9E-98CD-2C247B1EDFC3}" presName="tx1" presStyleLbl="revTx" presStyleIdx="1" presStyleCnt="5"/>
      <dgm:spPr/>
    </dgm:pt>
    <dgm:pt modelId="{887B1B18-8911-455F-B3CC-566B3BEF887C}" type="pres">
      <dgm:prSet presAssocID="{7B6EC388-4DD8-4D9E-98CD-2C247B1EDFC3}" presName="vert1" presStyleCnt="0"/>
      <dgm:spPr/>
    </dgm:pt>
    <dgm:pt modelId="{5945435E-34FB-4764-860D-D6E00190E764}" type="pres">
      <dgm:prSet presAssocID="{6900FC65-E670-4C48-A516-2FC426E725C7}" presName="thickLine" presStyleLbl="alignNode1" presStyleIdx="2" presStyleCnt="5"/>
      <dgm:spPr/>
    </dgm:pt>
    <dgm:pt modelId="{8EEC2ED1-0A92-401F-9F9E-671B77580A09}" type="pres">
      <dgm:prSet presAssocID="{6900FC65-E670-4C48-A516-2FC426E725C7}" presName="horz1" presStyleCnt="0"/>
      <dgm:spPr/>
    </dgm:pt>
    <dgm:pt modelId="{E1AC58FE-0A28-41BC-B784-BAC140C7F41E}" type="pres">
      <dgm:prSet presAssocID="{6900FC65-E670-4C48-A516-2FC426E725C7}" presName="tx1" presStyleLbl="revTx" presStyleIdx="2" presStyleCnt="5"/>
      <dgm:spPr/>
    </dgm:pt>
    <dgm:pt modelId="{9984D43F-CA98-4869-9994-F1AC93D63B22}" type="pres">
      <dgm:prSet presAssocID="{6900FC65-E670-4C48-A516-2FC426E725C7}" presName="vert1" presStyleCnt="0"/>
      <dgm:spPr/>
    </dgm:pt>
    <dgm:pt modelId="{30332016-0003-43FB-909A-A22F1AAF3956}" type="pres">
      <dgm:prSet presAssocID="{E997F02F-1F81-4363-9697-2B1CDB5FE7EB}" presName="thickLine" presStyleLbl="alignNode1" presStyleIdx="3" presStyleCnt="5"/>
      <dgm:spPr/>
    </dgm:pt>
    <dgm:pt modelId="{84FBFB5A-E2BE-4CEF-AE2D-9799E544D5C2}" type="pres">
      <dgm:prSet presAssocID="{E997F02F-1F81-4363-9697-2B1CDB5FE7EB}" presName="horz1" presStyleCnt="0"/>
      <dgm:spPr/>
    </dgm:pt>
    <dgm:pt modelId="{D0AEBA45-7EB6-4ED8-8356-5F36B6044FD6}" type="pres">
      <dgm:prSet presAssocID="{E997F02F-1F81-4363-9697-2B1CDB5FE7EB}" presName="tx1" presStyleLbl="revTx" presStyleIdx="3" presStyleCnt="5"/>
      <dgm:spPr/>
    </dgm:pt>
    <dgm:pt modelId="{4BA64713-4E19-4672-BA4C-1E01A927D7A7}" type="pres">
      <dgm:prSet presAssocID="{E997F02F-1F81-4363-9697-2B1CDB5FE7EB}" presName="vert1" presStyleCnt="0"/>
      <dgm:spPr/>
    </dgm:pt>
    <dgm:pt modelId="{B7CC4C38-6E2B-4BD6-A2FC-1259BDABFD9A}" type="pres">
      <dgm:prSet presAssocID="{2693DA17-132C-4AE3-940D-749E8C8B4E2A}" presName="thickLine" presStyleLbl="alignNode1" presStyleIdx="4" presStyleCnt="5"/>
      <dgm:spPr/>
    </dgm:pt>
    <dgm:pt modelId="{9D36A178-D30F-47A3-BA3E-C813AE7B633B}" type="pres">
      <dgm:prSet presAssocID="{2693DA17-132C-4AE3-940D-749E8C8B4E2A}" presName="horz1" presStyleCnt="0"/>
      <dgm:spPr/>
    </dgm:pt>
    <dgm:pt modelId="{E5F3E462-8647-4EC7-8180-C35A3579BD60}" type="pres">
      <dgm:prSet presAssocID="{2693DA17-132C-4AE3-940D-749E8C8B4E2A}" presName="tx1" presStyleLbl="revTx" presStyleIdx="4" presStyleCnt="5"/>
      <dgm:spPr/>
    </dgm:pt>
    <dgm:pt modelId="{1AE1F743-8EC7-4B4E-9D89-0E4C7E8A1AA0}" type="pres">
      <dgm:prSet presAssocID="{2693DA17-132C-4AE3-940D-749E8C8B4E2A}" presName="vert1" presStyleCnt="0"/>
      <dgm:spPr/>
    </dgm:pt>
  </dgm:ptLst>
  <dgm:cxnLst>
    <dgm:cxn modelId="{DA7C7F40-5F97-443D-A725-17F27424527F}" type="presOf" srcId="{7B6EC388-4DD8-4D9E-98CD-2C247B1EDFC3}" destId="{E548D21B-5142-44A9-B4AC-87C6AA4C83E3}" srcOrd="0" destOrd="0" presId="urn:microsoft.com/office/officeart/2008/layout/LinedList"/>
    <dgm:cxn modelId="{801C5F5E-82B2-449E-8C4A-61F44C985D0C}" srcId="{817C63D8-7D74-4747-87E4-DF0837AD3B53}" destId="{2693DA17-132C-4AE3-940D-749E8C8B4E2A}" srcOrd="4" destOrd="0" parTransId="{66BA268D-B1E6-4DD3-96E2-ECF2C471D05F}" sibTransId="{1603CD94-F615-409A-8E02-F02A718A0597}"/>
    <dgm:cxn modelId="{FA610E48-74A0-4F95-B63A-197C66160CDC}" srcId="{817C63D8-7D74-4747-87E4-DF0837AD3B53}" destId="{6900FC65-E670-4C48-A516-2FC426E725C7}" srcOrd="2" destOrd="0" parTransId="{B60047B0-77DA-4223-90AF-C308BCB519FD}" sibTransId="{3A74D1DC-6F42-4574-A75B-02B49E5A896F}"/>
    <dgm:cxn modelId="{E0BCE048-FC72-43E8-A0FA-1AD5D39A8C3B}" type="presOf" srcId="{CFB85350-2B87-41B2-8274-549457F34370}" destId="{4DE7FC69-EEE1-43EE-A00E-B24E477F12BC}" srcOrd="0" destOrd="0" presId="urn:microsoft.com/office/officeart/2008/layout/LinedList"/>
    <dgm:cxn modelId="{3D1E074F-1704-49A0-B4FB-BE34A3309F59}" type="presOf" srcId="{2693DA17-132C-4AE3-940D-749E8C8B4E2A}" destId="{E5F3E462-8647-4EC7-8180-C35A3579BD60}" srcOrd="0" destOrd="0" presId="urn:microsoft.com/office/officeart/2008/layout/LinedList"/>
    <dgm:cxn modelId="{64C165AC-B2B0-441C-8658-6B354DB1AD19}" srcId="{817C63D8-7D74-4747-87E4-DF0837AD3B53}" destId="{7B6EC388-4DD8-4D9E-98CD-2C247B1EDFC3}" srcOrd="1" destOrd="0" parTransId="{EEA038D9-626E-4B7F-B442-F2D75B71A07C}" sibTransId="{A4A38C0D-BF71-47A8-9E1E-37881A8BF92A}"/>
    <dgm:cxn modelId="{106EA7AD-1232-4B8B-B9A7-5A92F71EBD3B}" type="presOf" srcId="{6900FC65-E670-4C48-A516-2FC426E725C7}" destId="{E1AC58FE-0A28-41BC-B784-BAC140C7F41E}" srcOrd="0" destOrd="0" presId="urn:microsoft.com/office/officeart/2008/layout/LinedList"/>
    <dgm:cxn modelId="{ED2382C2-C07C-4AF3-9931-B49732B7DAD9}" type="presOf" srcId="{E997F02F-1F81-4363-9697-2B1CDB5FE7EB}" destId="{D0AEBA45-7EB6-4ED8-8356-5F36B6044FD6}" srcOrd="0" destOrd="0" presId="urn:microsoft.com/office/officeart/2008/layout/LinedList"/>
    <dgm:cxn modelId="{742F01CA-2A8E-46CE-AE56-48E0DE5B5F9A}" srcId="{817C63D8-7D74-4747-87E4-DF0837AD3B53}" destId="{CFB85350-2B87-41B2-8274-549457F34370}" srcOrd="0" destOrd="0" parTransId="{DBAE035D-8D26-4125-BC59-40EDBD0A2A1B}" sibTransId="{62959C76-68EF-4225-952F-B8476C116F40}"/>
    <dgm:cxn modelId="{78B97DF0-1D88-483D-B3AE-221CB7173298}" type="presOf" srcId="{817C63D8-7D74-4747-87E4-DF0837AD3B53}" destId="{1B3285F3-FCCB-4876-A1D1-8D150818FD79}" srcOrd="0" destOrd="0" presId="urn:microsoft.com/office/officeart/2008/layout/LinedList"/>
    <dgm:cxn modelId="{A2E358FA-F2B3-46D2-9D9B-B0B85172AC17}" srcId="{817C63D8-7D74-4747-87E4-DF0837AD3B53}" destId="{E997F02F-1F81-4363-9697-2B1CDB5FE7EB}" srcOrd="3" destOrd="0" parTransId="{7870D631-BEFA-4647-B28D-39010DAF273A}" sibTransId="{86957661-A315-427D-B85D-BAC6E347A1B2}"/>
    <dgm:cxn modelId="{D130D3EF-7AA7-487E-8F3A-FD314B89877D}" type="presParOf" srcId="{1B3285F3-FCCB-4876-A1D1-8D150818FD79}" destId="{BD2C032D-8A5F-42C1-AF82-869A92761C98}" srcOrd="0" destOrd="0" presId="urn:microsoft.com/office/officeart/2008/layout/LinedList"/>
    <dgm:cxn modelId="{556C4F16-E8AD-4730-AEA7-C6FF688ABD6F}" type="presParOf" srcId="{1B3285F3-FCCB-4876-A1D1-8D150818FD79}" destId="{B419F0E9-C566-426F-9196-D5C00522268A}" srcOrd="1" destOrd="0" presId="urn:microsoft.com/office/officeart/2008/layout/LinedList"/>
    <dgm:cxn modelId="{38DDDA06-ACDE-48D4-A3B6-F09B714438AC}" type="presParOf" srcId="{B419F0E9-C566-426F-9196-D5C00522268A}" destId="{4DE7FC69-EEE1-43EE-A00E-B24E477F12BC}" srcOrd="0" destOrd="0" presId="urn:microsoft.com/office/officeart/2008/layout/LinedList"/>
    <dgm:cxn modelId="{A8F63E55-891E-4ACE-8904-F1E83BDAD389}" type="presParOf" srcId="{B419F0E9-C566-426F-9196-D5C00522268A}" destId="{386ACE12-66B6-494D-9186-3AAFB769B81C}" srcOrd="1" destOrd="0" presId="urn:microsoft.com/office/officeart/2008/layout/LinedList"/>
    <dgm:cxn modelId="{D42373D8-3AD1-4A81-A3E8-CD8D0D7E1BE9}" type="presParOf" srcId="{1B3285F3-FCCB-4876-A1D1-8D150818FD79}" destId="{846B0AD3-E4C3-4BD4-95D4-82F2F3826994}" srcOrd="2" destOrd="0" presId="urn:microsoft.com/office/officeart/2008/layout/LinedList"/>
    <dgm:cxn modelId="{462D8A57-DD88-4510-BB3D-93A63ADE1331}" type="presParOf" srcId="{1B3285F3-FCCB-4876-A1D1-8D150818FD79}" destId="{5979BC42-A254-40C6-92C1-C98FAAFDD448}" srcOrd="3" destOrd="0" presId="urn:microsoft.com/office/officeart/2008/layout/LinedList"/>
    <dgm:cxn modelId="{46057998-0851-46D3-838D-CCDBACDF00B1}" type="presParOf" srcId="{5979BC42-A254-40C6-92C1-C98FAAFDD448}" destId="{E548D21B-5142-44A9-B4AC-87C6AA4C83E3}" srcOrd="0" destOrd="0" presId="urn:microsoft.com/office/officeart/2008/layout/LinedList"/>
    <dgm:cxn modelId="{57FBA3EB-C308-4204-81AA-F4F3A0B3F084}" type="presParOf" srcId="{5979BC42-A254-40C6-92C1-C98FAAFDD448}" destId="{887B1B18-8911-455F-B3CC-566B3BEF887C}" srcOrd="1" destOrd="0" presId="urn:microsoft.com/office/officeart/2008/layout/LinedList"/>
    <dgm:cxn modelId="{19C1919D-B618-4549-9D07-B8B4E48C1766}" type="presParOf" srcId="{1B3285F3-FCCB-4876-A1D1-8D150818FD79}" destId="{5945435E-34FB-4764-860D-D6E00190E764}" srcOrd="4" destOrd="0" presId="urn:microsoft.com/office/officeart/2008/layout/LinedList"/>
    <dgm:cxn modelId="{CCE28A17-07D8-433E-93AD-CE078E427053}" type="presParOf" srcId="{1B3285F3-FCCB-4876-A1D1-8D150818FD79}" destId="{8EEC2ED1-0A92-401F-9F9E-671B77580A09}" srcOrd="5" destOrd="0" presId="urn:microsoft.com/office/officeart/2008/layout/LinedList"/>
    <dgm:cxn modelId="{FF2A242C-9BAB-49E0-9F47-C451DE724BA8}" type="presParOf" srcId="{8EEC2ED1-0A92-401F-9F9E-671B77580A09}" destId="{E1AC58FE-0A28-41BC-B784-BAC140C7F41E}" srcOrd="0" destOrd="0" presId="urn:microsoft.com/office/officeart/2008/layout/LinedList"/>
    <dgm:cxn modelId="{8AEC7739-8B5E-458A-94CB-C83609BFDCE9}" type="presParOf" srcId="{8EEC2ED1-0A92-401F-9F9E-671B77580A09}" destId="{9984D43F-CA98-4869-9994-F1AC93D63B22}" srcOrd="1" destOrd="0" presId="urn:microsoft.com/office/officeart/2008/layout/LinedList"/>
    <dgm:cxn modelId="{66696F0B-C296-4A64-A5D4-92A816F9C99F}" type="presParOf" srcId="{1B3285F3-FCCB-4876-A1D1-8D150818FD79}" destId="{30332016-0003-43FB-909A-A22F1AAF3956}" srcOrd="6" destOrd="0" presId="urn:microsoft.com/office/officeart/2008/layout/LinedList"/>
    <dgm:cxn modelId="{AD430193-A7B1-4260-82FA-52E19140CC5E}" type="presParOf" srcId="{1B3285F3-FCCB-4876-A1D1-8D150818FD79}" destId="{84FBFB5A-E2BE-4CEF-AE2D-9799E544D5C2}" srcOrd="7" destOrd="0" presId="urn:microsoft.com/office/officeart/2008/layout/LinedList"/>
    <dgm:cxn modelId="{E450AFD9-F2BF-4372-85A2-99F701941561}" type="presParOf" srcId="{84FBFB5A-E2BE-4CEF-AE2D-9799E544D5C2}" destId="{D0AEBA45-7EB6-4ED8-8356-5F36B6044FD6}" srcOrd="0" destOrd="0" presId="urn:microsoft.com/office/officeart/2008/layout/LinedList"/>
    <dgm:cxn modelId="{421B8CC1-D0F8-40EB-88E9-84CE7B667745}" type="presParOf" srcId="{84FBFB5A-E2BE-4CEF-AE2D-9799E544D5C2}" destId="{4BA64713-4E19-4672-BA4C-1E01A927D7A7}" srcOrd="1" destOrd="0" presId="urn:microsoft.com/office/officeart/2008/layout/LinedList"/>
    <dgm:cxn modelId="{8CEC94CC-9B3D-4DAC-BB96-C54F22DE6A1E}" type="presParOf" srcId="{1B3285F3-FCCB-4876-A1D1-8D150818FD79}" destId="{B7CC4C38-6E2B-4BD6-A2FC-1259BDABFD9A}" srcOrd="8" destOrd="0" presId="urn:microsoft.com/office/officeart/2008/layout/LinedList"/>
    <dgm:cxn modelId="{6FEF55F2-26C4-4A09-83BE-B86BED431BD1}" type="presParOf" srcId="{1B3285F3-FCCB-4876-A1D1-8D150818FD79}" destId="{9D36A178-D30F-47A3-BA3E-C813AE7B633B}" srcOrd="9" destOrd="0" presId="urn:microsoft.com/office/officeart/2008/layout/LinedList"/>
    <dgm:cxn modelId="{DBC1287F-5258-474D-A4FC-D615AECF6E0C}" type="presParOf" srcId="{9D36A178-D30F-47A3-BA3E-C813AE7B633B}" destId="{E5F3E462-8647-4EC7-8180-C35A3579BD60}" srcOrd="0" destOrd="0" presId="urn:microsoft.com/office/officeart/2008/layout/LinedList"/>
    <dgm:cxn modelId="{4257231F-0F8A-46FA-8E5B-A7BC9D053B91}" type="presParOf" srcId="{9D36A178-D30F-47A3-BA3E-C813AE7B633B}" destId="{1AE1F743-8EC7-4B4E-9D89-0E4C7E8A1A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321105-B35A-4F61-B6B4-44825D651343}"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9B7A06B5-43B9-408D-8AC4-CB4902D2E223}">
      <dgm:prSet/>
      <dgm:spPr/>
      <dgm:t>
        <a:bodyPr/>
        <a:lstStyle/>
        <a:p>
          <a:r>
            <a:rPr lang="en-GB" b="0" i="0" dirty="0"/>
            <a:t>Not to specialise too early.</a:t>
          </a:r>
          <a:endParaRPr lang="en-US" dirty="0"/>
        </a:p>
      </dgm:t>
    </dgm:pt>
    <dgm:pt modelId="{6166FD33-1BC9-4B7D-A8FC-53D015FC333D}" type="parTrans" cxnId="{980D8BB3-8503-43F4-898A-BDA3B1EECCED}">
      <dgm:prSet/>
      <dgm:spPr/>
      <dgm:t>
        <a:bodyPr/>
        <a:lstStyle/>
        <a:p>
          <a:endParaRPr lang="en-US"/>
        </a:p>
      </dgm:t>
    </dgm:pt>
    <dgm:pt modelId="{46E95715-48AC-48AE-8FB7-9011296060C3}" type="sibTrans" cxnId="{980D8BB3-8503-43F4-898A-BDA3B1EECCED}">
      <dgm:prSet/>
      <dgm:spPr/>
      <dgm:t>
        <a:bodyPr/>
        <a:lstStyle/>
        <a:p>
          <a:endParaRPr lang="en-US"/>
        </a:p>
      </dgm:t>
    </dgm:pt>
    <dgm:pt modelId="{87C6B1B4-0361-488E-86D1-C033A74D28FF}">
      <dgm:prSet/>
      <dgm:spPr/>
      <dgm:t>
        <a:bodyPr/>
        <a:lstStyle/>
        <a:p>
          <a:r>
            <a:rPr lang="en-GB" b="0" i="0"/>
            <a:t>Keep options open</a:t>
          </a:r>
          <a:endParaRPr lang="en-US"/>
        </a:p>
      </dgm:t>
    </dgm:pt>
    <dgm:pt modelId="{F449921A-B175-4C17-ACA0-7D892ADF6C0D}" type="parTrans" cxnId="{118D0BA4-88B2-4279-A644-5F5A18ACF43D}">
      <dgm:prSet/>
      <dgm:spPr/>
      <dgm:t>
        <a:bodyPr/>
        <a:lstStyle/>
        <a:p>
          <a:endParaRPr lang="en-US"/>
        </a:p>
      </dgm:t>
    </dgm:pt>
    <dgm:pt modelId="{BC73B675-E4EF-4D59-8CB0-064CAF67E048}" type="sibTrans" cxnId="{118D0BA4-88B2-4279-A644-5F5A18ACF43D}">
      <dgm:prSet/>
      <dgm:spPr/>
      <dgm:t>
        <a:bodyPr/>
        <a:lstStyle/>
        <a:p>
          <a:endParaRPr lang="en-US"/>
        </a:p>
      </dgm:t>
    </dgm:pt>
    <dgm:pt modelId="{7DE8526B-B40A-4613-9710-5F526E3FB4BA}">
      <dgm:prSet/>
      <dgm:spPr/>
      <dgm:t>
        <a:bodyPr/>
        <a:lstStyle/>
        <a:p>
          <a:r>
            <a:rPr lang="en-GB" b="0" i="0"/>
            <a:t>Balance of subjects at GCSE</a:t>
          </a:r>
          <a:endParaRPr lang="en-US"/>
        </a:p>
      </dgm:t>
    </dgm:pt>
    <dgm:pt modelId="{C026057D-6F4C-464D-B241-5481AA48D5BA}" type="parTrans" cxnId="{A9E4FAC4-A541-40BF-B167-04A2F6BA4E97}">
      <dgm:prSet/>
      <dgm:spPr/>
      <dgm:t>
        <a:bodyPr/>
        <a:lstStyle/>
        <a:p>
          <a:endParaRPr lang="en-US"/>
        </a:p>
      </dgm:t>
    </dgm:pt>
    <dgm:pt modelId="{BE659590-64C2-45A9-A18E-7E8E8529852E}" type="sibTrans" cxnId="{A9E4FAC4-A541-40BF-B167-04A2F6BA4E97}">
      <dgm:prSet/>
      <dgm:spPr/>
      <dgm:t>
        <a:bodyPr/>
        <a:lstStyle/>
        <a:p>
          <a:endParaRPr lang="en-US"/>
        </a:p>
      </dgm:t>
    </dgm:pt>
    <dgm:pt modelId="{77643B71-151C-4A7F-ACEE-D11D158C0D44}">
      <dgm:prSet/>
      <dgm:spPr/>
      <dgm:t>
        <a:bodyPr/>
        <a:lstStyle/>
        <a:p>
          <a:r>
            <a:rPr lang="en-GB" b="0" i="0"/>
            <a:t>Specialise at A Level.</a:t>
          </a:r>
          <a:endParaRPr lang="en-US"/>
        </a:p>
      </dgm:t>
    </dgm:pt>
    <dgm:pt modelId="{6DDDDB3C-ADC8-4065-876E-476803597F20}" type="parTrans" cxnId="{9E3A6FBC-6AB6-42B9-B13B-088613DD13DC}">
      <dgm:prSet/>
      <dgm:spPr/>
      <dgm:t>
        <a:bodyPr/>
        <a:lstStyle/>
        <a:p>
          <a:endParaRPr lang="en-US"/>
        </a:p>
      </dgm:t>
    </dgm:pt>
    <dgm:pt modelId="{E1DE9B37-7946-47D8-8640-FFC839C19C29}" type="sibTrans" cxnId="{9E3A6FBC-6AB6-42B9-B13B-088613DD13DC}">
      <dgm:prSet/>
      <dgm:spPr/>
      <dgm:t>
        <a:bodyPr/>
        <a:lstStyle/>
        <a:p>
          <a:endParaRPr lang="en-US"/>
        </a:p>
      </dgm:t>
    </dgm:pt>
    <dgm:pt modelId="{99678A25-2352-4FB5-BD23-93207CFC6E81}" type="pres">
      <dgm:prSet presAssocID="{B0321105-B35A-4F61-B6B4-44825D651343}" presName="matrix" presStyleCnt="0">
        <dgm:presLayoutVars>
          <dgm:chMax val="1"/>
          <dgm:dir/>
          <dgm:resizeHandles val="exact"/>
        </dgm:presLayoutVars>
      </dgm:prSet>
      <dgm:spPr/>
    </dgm:pt>
    <dgm:pt modelId="{C0DB3D8E-D867-4256-BB72-B099967D0921}" type="pres">
      <dgm:prSet presAssocID="{B0321105-B35A-4F61-B6B4-44825D651343}" presName="diamond" presStyleLbl="bgShp" presStyleIdx="0" presStyleCnt="1"/>
      <dgm:spPr/>
    </dgm:pt>
    <dgm:pt modelId="{B9E4D89F-9516-49D0-BC82-AAE11D631FC0}" type="pres">
      <dgm:prSet presAssocID="{B0321105-B35A-4F61-B6B4-44825D651343}" presName="quad1" presStyleLbl="node1" presStyleIdx="0" presStyleCnt="4">
        <dgm:presLayoutVars>
          <dgm:chMax val="0"/>
          <dgm:chPref val="0"/>
          <dgm:bulletEnabled val="1"/>
        </dgm:presLayoutVars>
      </dgm:prSet>
      <dgm:spPr/>
    </dgm:pt>
    <dgm:pt modelId="{13DB0C2E-E621-480A-B26E-222B9EF6DA18}" type="pres">
      <dgm:prSet presAssocID="{B0321105-B35A-4F61-B6B4-44825D651343}" presName="quad2" presStyleLbl="node1" presStyleIdx="1" presStyleCnt="4">
        <dgm:presLayoutVars>
          <dgm:chMax val="0"/>
          <dgm:chPref val="0"/>
          <dgm:bulletEnabled val="1"/>
        </dgm:presLayoutVars>
      </dgm:prSet>
      <dgm:spPr/>
    </dgm:pt>
    <dgm:pt modelId="{E28C8433-288F-46AC-9E61-DD95200A2265}" type="pres">
      <dgm:prSet presAssocID="{B0321105-B35A-4F61-B6B4-44825D651343}" presName="quad3" presStyleLbl="node1" presStyleIdx="2" presStyleCnt="4">
        <dgm:presLayoutVars>
          <dgm:chMax val="0"/>
          <dgm:chPref val="0"/>
          <dgm:bulletEnabled val="1"/>
        </dgm:presLayoutVars>
      </dgm:prSet>
      <dgm:spPr/>
    </dgm:pt>
    <dgm:pt modelId="{A9AAA131-07E0-472C-A59C-5E4F2800F061}" type="pres">
      <dgm:prSet presAssocID="{B0321105-B35A-4F61-B6B4-44825D651343}" presName="quad4" presStyleLbl="node1" presStyleIdx="3" presStyleCnt="4">
        <dgm:presLayoutVars>
          <dgm:chMax val="0"/>
          <dgm:chPref val="0"/>
          <dgm:bulletEnabled val="1"/>
        </dgm:presLayoutVars>
      </dgm:prSet>
      <dgm:spPr/>
    </dgm:pt>
  </dgm:ptLst>
  <dgm:cxnLst>
    <dgm:cxn modelId="{7F8B140C-1D9E-4A8A-AB36-DB51DF6F0FFB}" type="presOf" srcId="{9B7A06B5-43B9-408D-8AC4-CB4902D2E223}" destId="{B9E4D89F-9516-49D0-BC82-AAE11D631FC0}" srcOrd="0" destOrd="0" presId="urn:microsoft.com/office/officeart/2005/8/layout/matrix3"/>
    <dgm:cxn modelId="{A4694B8C-810C-40A3-B578-235DC488C08B}" type="presOf" srcId="{B0321105-B35A-4F61-B6B4-44825D651343}" destId="{99678A25-2352-4FB5-BD23-93207CFC6E81}" srcOrd="0" destOrd="0" presId="urn:microsoft.com/office/officeart/2005/8/layout/matrix3"/>
    <dgm:cxn modelId="{E2CA7D9B-3F0A-46D7-B7E3-64C309FD99FD}" type="presOf" srcId="{87C6B1B4-0361-488E-86D1-C033A74D28FF}" destId="{13DB0C2E-E621-480A-B26E-222B9EF6DA18}" srcOrd="0" destOrd="0" presId="urn:microsoft.com/office/officeart/2005/8/layout/matrix3"/>
    <dgm:cxn modelId="{118D0BA4-88B2-4279-A644-5F5A18ACF43D}" srcId="{B0321105-B35A-4F61-B6B4-44825D651343}" destId="{87C6B1B4-0361-488E-86D1-C033A74D28FF}" srcOrd="1" destOrd="0" parTransId="{F449921A-B175-4C17-ACA0-7D892ADF6C0D}" sibTransId="{BC73B675-E4EF-4D59-8CB0-064CAF67E048}"/>
    <dgm:cxn modelId="{D5A753AC-D937-4E9A-89B5-83CF249027C6}" type="presOf" srcId="{77643B71-151C-4A7F-ACEE-D11D158C0D44}" destId="{A9AAA131-07E0-472C-A59C-5E4F2800F061}" srcOrd="0" destOrd="0" presId="urn:microsoft.com/office/officeart/2005/8/layout/matrix3"/>
    <dgm:cxn modelId="{980D8BB3-8503-43F4-898A-BDA3B1EECCED}" srcId="{B0321105-B35A-4F61-B6B4-44825D651343}" destId="{9B7A06B5-43B9-408D-8AC4-CB4902D2E223}" srcOrd="0" destOrd="0" parTransId="{6166FD33-1BC9-4B7D-A8FC-53D015FC333D}" sibTransId="{46E95715-48AC-48AE-8FB7-9011296060C3}"/>
    <dgm:cxn modelId="{386F34B5-7C6D-4158-A1EC-1A6F2D0F86F1}" type="presOf" srcId="{7DE8526B-B40A-4613-9710-5F526E3FB4BA}" destId="{E28C8433-288F-46AC-9E61-DD95200A2265}" srcOrd="0" destOrd="0" presId="urn:microsoft.com/office/officeart/2005/8/layout/matrix3"/>
    <dgm:cxn modelId="{9E3A6FBC-6AB6-42B9-B13B-088613DD13DC}" srcId="{B0321105-B35A-4F61-B6B4-44825D651343}" destId="{77643B71-151C-4A7F-ACEE-D11D158C0D44}" srcOrd="3" destOrd="0" parTransId="{6DDDDB3C-ADC8-4065-876E-476803597F20}" sibTransId="{E1DE9B37-7946-47D8-8640-FFC839C19C29}"/>
    <dgm:cxn modelId="{A9E4FAC4-A541-40BF-B167-04A2F6BA4E97}" srcId="{B0321105-B35A-4F61-B6B4-44825D651343}" destId="{7DE8526B-B40A-4613-9710-5F526E3FB4BA}" srcOrd="2" destOrd="0" parTransId="{C026057D-6F4C-464D-B241-5481AA48D5BA}" sibTransId="{BE659590-64C2-45A9-A18E-7E8E8529852E}"/>
    <dgm:cxn modelId="{774528AF-28B3-4212-9B94-CFC14DA7E5ED}" type="presParOf" srcId="{99678A25-2352-4FB5-BD23-93207CFC6E81}" destId="{C0DB3D8E-D867-4256-BB72-B099967D0921}" srcOrd="0" destOrd="0" presId="urn:microsoft.com/office/officeart/2005/8/layout/matrix3"/>
    <dgm:cxn modelId="{16EEA50D-B464-411E-B0CC-BCA65601F29E}" type="presParOf" srcId="{99678A25-2352-4FB5-BD23-93207CFC6E81}" destId="{B9E4D89F-9516-49D0-BC82-AAE11D631FC0}" srcOrd="1" destOrd="0" presId="urn:microsoft.com/office/officeart/2005/8/layout/matrix3"/>
    <dgm:cxn modelId="{DBF87A67-4C2A-44DA-9FB8-65A7513BF996}" type="presParOf" srcId="{99678A25-2352-4FB5-BD23-93207CFC6E81}" destId="{13DB0C2E-E621-480A-B26E-222B9EF6DA18}" srcOrd="2" destOrd="0" presId="urn:microsoft.com/office/officeart/2005/8/layout/matrix3"/>
    <dgm:cxn modelId="{62F1B478-FE3A-4E10-A75B-B1F0BE7CA5E0}" type="presParOf" srcId="{99678A25-2352-4FB5-BD23-93207CFC6E81}" destId="{E28C8433-288F-46AC-9E61-DD95200A2265}" srcOrd="3" destOrd="0" presId="urn:microsoft.com/office/officeart/2005/8/layout/matrix3"/>
    <dgm:cxn modelId="{BF97ACD7-8E78-468E-9F72-07931890C2F2}" type="presParOf" srcId="{99678A25-2352-4FB5-BD23-93207CFC6E81}" destId="{A9AAA131-07E0-472C-A59C-5E4F2800F06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69498-F5CD-4F28-9B87-8E953F8341B5}">
      <dsp:nvSpPr>
        <dsp:cNvPr id="0" name=""/>
        <dsp:cNvSpPr/>
      </dsp:nvSpPr>
      <dsp:spPr>
        <a:xfrm>
          <a:off x="0" y="4786401"/>
          <a:ext cx="1341268" cy="523773"/>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391" tIns="128016" rIns="9539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Stage 7</a:t>
          </a:r>
        </a:p>
      </dsp:txBody>
      <dsp:txXfrm>
        <a:off x="0" y="4786401"/>
        <a:ext cx="1341268" cy="523773"/>
      </dsp:txXfrm>
    </dsp:sp>
    <dsp:sp modelId="{156120BF-E800-49AF-810C-139AC355EB12}">
      <dsp:nvSpPr>
        <dsp:cNvPr id="0" name=""/>
        <dsp:cNvSpPr/>
      </dsp:nvSpPr>
      <dsp:spPr>
        <a:xfrm>
          <a:off x="1341268" y="4786401"/>
          <a:ext cx="4023804" cy="523773"/>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22" tIns="203200" rIns="81622" bIns="203200" numCol="1" spcCol="1270" anchor="ctr" anchorCtr="0">
          <a:noAutofit/>
        </a:bodyPr>
        <a:lstStyle/>
        <a:p>
          <a:pPr marL="0" lvl="0" indent="0" algn="l" defTabSz="711200">
            <a:lnSpc>
              <a:spcPct val="90000"/>
            </a:lnSpc>
            <a:spcBef>
              <a:spcPct val="0"/>
            </a:spcBef>
            <a:spcAft>
              <a:spcPct val="35000"/>
            </a:spcAft>
            <a:buNone/>
          </a:pPr>
          <a:r>
            <a:rPr lang="en-US" sz="1600" kern="1200" dirty="0"/>
            <a:t>Final confirmation letters sent to all students and parents</a:t>
          </a:r>
          <a:r>
            <a:rPr lang="en-US" sz="1100" kern="1200" dirty="0"/>
            <a:t>. </a:t>
          </a:r>
        </a:p>
      </dsp:txBody>
      <dsp:txXfrm>
        <a:off x="1341268" y="4786401"/>
        <a:ext cx="4023804" cy="523773"/>
      </dsp:txXfrm>
    </dsp:sp>
    <dsp:sp modelId="{B0B6AAD2-2777-4E01-B711-C7D1BB27C5AA}">
      <dsp:nvSpPr>
        <dsp:cNvPr id="0" name=""/>
        <dsp:cNvSpPr/>
      </dsp:nvSpPr>
      <dsp:spPr>
        <a:xfrm rot="10800000">
          <a:off x="0" y="3988695"/>
          <a:ext cx="1341268" cy="805563"/>
        </a:xfrm>
        <a:prstGeom prst="upArrowCallout">
          <a:avLst>
            <a:gd name="adj1" fmla="val 5000"/>
            <a:gd name="adj2" fmla="val 10000"/>
            <a:gd name="adj3" fmla="val 15000"/>
            <a:gd name="adj4" fmla="val 64977"/>
          </a:avLst>
        </a:prstGeom>
        <a:gradFill rotWithShape="0">
          <a:gsLst>
            <a:gs pos="0">
              <a:schemeClr val="accent2">
                <a:hueOff val="-221789"/>
                <a:satOff val="1369"/>
                <a:lumOff val="-196"/>
                <a:alphaOff val="0"/>
                <a:tint val="98000"/>
                <a:lumMod val="114000"/>
              </a:schemeClr>
            </a:gs>
            <a:gs pos="100000">
              <a:schemeClr val="accent2">
                <a:hueOff val="-221789"/>
                <a:satOff val="1369"/>
                <a:lumOff val="-196"/>
                <a:alphaOff val="0"/>
                <a:shade val="90000"/>
                <a:lumMod val="84000"/>
              </a:schemeClr>
            </a:gs>
          </a:gsLst>
          <a:lin ang="5400000" scaled="0"/>
        </a:gradFill>
        <a:ln w="9525" cap="rnd" cmpd="sng" algn="ctr">
          <a:solidFill>
            <a:schemeClr val="accent2">
              <a:hueOff val="-221789"/>
              <a:satOff val="1369"/>
              <a:lumOff val="-19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391" tIns="128016" rIns="9539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Stage 6</a:t>
          </a:r>
        </a:p>
      </dsp:txBody>
      <dsp:txXfrm rot="-10800000">
        <a:off x="0" y="3988695"/>
        <a:ext cx="1341268" cy="523616"/>
      </dsp:txXfrm>
    </dsp:sp>
    <dsp:sp modelId="{192D2C8C-A8B9-4E11-BAA3-C1E628E13001}">
      <dsp:nvSpPr>
        <dsp:cNvPr id="0" name=""/>
        <dsp:cNvSpPr/>
      </dsp:nvSpPr>
      <dsp:spPr>
        <a:xfrm>
          <a:off x="1341268" y="3988695"/>
          <a:ext cx="4023804" cy="523616"/>
        </a:xfrm>
        <a:prstGeom prst="rect">
          <a:avLst/>
        </a:prstGeom>
        <a:solidFill>
          <a:schemeClr val="accent2">
            <a:tint val="40000"/>
            <a:alpha val="90000"/>
            <a:hueOff val="-271744"/>
            <a:satOff val="1741"/>
            <a:lumOff val="79"/>
            <a:alphaOff val="0"/>
          </a:schemeClr>
        </a:solidFill>
        <a:ln w="9525" cap="rnd" cmpd="sng" algn="ctr">
          <a:solidFill>
            <a:schemeClr val="accent2">
              <a:tint val="40000"/>
              <a:alpha val="90000"/>
              <a:hueOff val="-271744"/>
              <a:satOff val="1741"/>
              <a:lumOff val="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22" tIns="203200" rIns="81622" bIns="203200" numCol="1" spcCol="1270" anchor="ctr" anchorCtr="0">
          <a:noAutofit/>
        </a:bodyPr>
        <a:lstStyle/>
        <a:p>
          <a:pPr marL="0" lvl="0" indent="0" algn="l" defTabSz="711200">
            <a:lnSpc>
              <a:spcPct val="90000"/>
            </a:lnSpc>
            <a:spcBef>
              <a:spcPct val="0"/>
            </a:spcBef>
            <a:spcAft>
              <a:spcPct val="35000"/>
            </a:spcAft>
            <a:buNone/>
          </a:pPr>
          <a:r>
            <a:rPr lang="en-US" sz="1600" kern="1200" dirty="0" err="1"/>
            <a:t>Mrs</a:t>
          </a:r>
          <a:r>
            <a:rPr lang="en-US" sz="1600" kern="1200" dirty="0"/>
            <a:t> Preston completes college applications for link courses.</a:t>
          </a:r>
        </a:p>
      </dsp:txBody>
      <dsp:txXfrm>
        <a:off x="1341268" y="3988695"/>
        <a:ext cx="4023804" cy="523616"/>
      </dsp:txXfrm>
    </dsp:sp>
    <dsp:sp modelId="{2E4EC0F1-5CFE-4809-A9E5-DE8B0E6FAFC0}">
      <dsp:nvSpPr>
        <dsp:cNvPr id="0" name=""/>
        <dsp:cNvSpPr/>
      </dsp:nvSpPr>
      <dsp:spPr>
        <a:xfrm rot="10800000">
          <a:off x="0" y="3190988"/>
          <a:ext cx="1341268" cy="805563"/>
        </a:xfrm>
        <a:prstGeom prst="upArrowCallout">
          <a:avLst>
            <a:gd name="adj1" fmla="val 5000"/>
            <a:gd name="adj2" fmla="val 10000"/>
            <a:gd name="adj3" fmla="val 15000"/>
            <a:gd name="adj4" fmla="val 64977"/>
          </a:avLst>
        </a:prstGeom>
        <a:gradFill rotWithShape="0">
          <a:gsLst>
            <a:gs pos="0">
              <a:schemeClr val="accent2">
                <a:hueOff val="-443578"/>
                <a:satOff val="2739"/>
                <a:lumOff val="-392"/>
                <a:alphaOff val="0"/>
                <a:tint val="98000"/>
                <a:lumMod val="114000"/>
              </a:schemeClr>
            </a:gs>
            <a:gs pos="100000">
              <a:schemeClr val="accent2">
                <a:hueOff val="-443578"/>
                <a:satOff val="2739"/>
                <a:lumOff val="-392"/>
                <a:alphaOff val="0"/>
                <a:shade val="90000"/>
                <a:lumMod val="84000"/>
              </a:schemeClr>
            </a:gs>
          </a:gsLst>
          <a:lin ang="5400000" scaled="0"/>
        </a:gradFill>
        <a:ln w="9525" cap="rnd" cmpd="sng" algn="ctr">
          <a:solidFill>
            <a:schemeClr val="accent2">
              <a:hueOff val="-443578"/>
              <a:satOff val="2739"/>
              <a:lumOff val="-39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391" tIns="128016" rIns="95391" bIns="128016" numCol="1" spcCol="1270" anchor="ctr" anchorCtr="0">
          <a:noAutofit/>
        </a:bodyPr>
        <a:lstStyle/>
        <a:p>
          <a:pPr marL="0" lvl="0" indent="0" algn="ctr" defTabSz="800100">
            <a:lnSpc>
              <a:spcPct val="90000"/>
            </a:lnSpc>
            <a:spcBef>
              <a:spcPct val="0"/>
            </a:spcBef>
            <a:spcAft>
              <a:spcPct val="35000"/>
            </a:spcAft>
            <a:buNone/>
          </a:pPr>
          <a:r>
            <a:rPr lang="en-US" sz="1800" kern="1200"/>
            <a:t>Stage 5</a:t>
          </a:r>
        </a:p>
      </dsp:txBody>
      <dsp:txXfrm rot="-10800000">
        <a:off x="0" y="3190988"/>
        <a:ext cx="1341268" cy="523616"/>
      </dsp:txXfrm>
    </dsp:sp>
    <dsp:sp modelId="{AB0438F6-ED5E-4D83-BDF2-2A4EFC12FF1D}">
      <dsp:nvSpPr>
        <dsp:cNvPr id="0" name=""/>
        <dsp:cNvSpPr/>
      </dsp:nvSpPr>
      <dsp:spPr>
        <a:xfrm>
          <a:off x="1341268" y="3190988"/>
          <a:ext cx="4023804" cy="523616"/>
        </a:xfrm>
        <a:prstGeom prst="rect">
          <a:avLst/>
        </a:prstGeom>
        <a:solidFill>
          <a:schemeClr val="accent2">
            <a:tint val="40000"/>
            <a:alpha val="90000"/>
            <a:hueOff val="-543487"/>
            <a:satOff val="3482"/>
            <a:lumOff val="159"/>
            <a:alphaOff val="0"/>
          </a:schemeClr>
        </a:solidFill>
        <a:ln w="9525" cap="rnd" cmpd="sng" algn="ctr">
          <a:solidFill>
            <a:schemeClr val="accent2">
              <a:tint val="40000"/>
              <a:alpha val="90000"/>
              <a:hueOff val="-543487"/>
              <a:satOff val="3482"/>
              <a:lumOff val="1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22" tIns="203200" rIns="81622" bIns="203200" numCol="1" spcCol="1270" anchor="ctr" anchorCtr="0">
          <a:noAutofit/>
        </a:bodyPr>
        <a:lstStyle/>
        <a:p>
          <a:pPr marL="0" lvl="0" indent="0" algn="l" defTabSz="711200">
            <a:lnSpc>
              <a:spcPct val="90000"/>
            </a:lnSpc>
            <a:spcBef>
              <a:spcPct val="0"/>
            </a:spcBef>
            <a:spcAft>
              <a:spcPct val="35000"/>
            </a:spcAft>
            <a:buNone/>
          </a:pPr>
          <a:r>
            <a:rPr lang="en-US" sz="1600" kern="1200" dirty="0"/>
            <a:t>Options</a:t>
          </a:r>
          <a:r>
            <a:rPr lang="en-US" sz="1600" kern="1200" baseline="0" dirty="0"/>
            <a:t> form submitted to school.</a:t>
          </a:r>
          <a:endParaRPr lang="en-US" sz="1600" kern="1200" dirty="0"/>
        </a:p>
      </dsp:txBody>
      <dsp:txXfrm>
        <a:off x="1341268" y="3190988"/>
        <a:ext cx="4023804" cy="523616"/>
      </dsp:txXfrm>
    </dsp:sp>
    <dsp:sp modelId="{3E0979E3-7454-4509-ACC9-6F67C2B9BE58}">
      <dsp:nvSpPr>
        <dsp:cNvPr id="0" name=""/>
        <dsp:cNvSpPr/>
      </dsp:nvSpPr>
      <dsp:spPr>
        <a:xfrm rot="10800000">
          <a:off x="0" y="2393281"/>
          <a:ext cx="1341268" cy="805563"/>
        </a:xfrm>
        <a:prstGeom prst="upArrowCallout">
          <a:avLst>
            <a:gd name="adj1" fmla="val 5000"/>
            <a:gd name="adj2" fmla="val 10000"/>
            <a:gd name="adj3" fmla="val 15000"/>
            <a:gd name="adj4" fmla="val 64977"/>
          </a:avLst>
        </a:prstGeom>
        <a:gradFill rotWithShape="0">
          <a:gsLst>
            <a:gs pos="0">
              <a:schemeClr val="accent2">
                <a:hueOff val="-665368"/>
                <a:satOff val="4108"/>
                <a:lumOff val="-588"/>
                <a:alphaOff val="0"/>
                <a:tint val="98000"/>
                <a:lumMod val="114000"/>
              </a:schemeClr>
            </a:gs>
            <a:gs pos="100000">
              <a:schemeClr val="accent2">
                <a:hueOff val="-665368"/>
                <a:satOff val="4108"/>
                <a:lumOff val="-588"/>
                <a:alphaOff val="0"/>
                <a:shade val="90000"/>
                <a:lumMod val="84000"/>
              </a:schemeClr>
            </a:gs>
          </a:gsLst>
          <a:lin ang="5400000" scaled="0"/>
        </a:gradFill>
        <a:ln w="9525" cap="rnd" cmpd="sng" algn="ctr">
          <a:solidFill>
            <a:schemeClr val="accent2">
              <a:hueOff val="-665368"/>
              <a:satOff val="4108"/>
              <a:lumOff val="-58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391" tIns="128016" rIns="95391" bIns="128016" numCol="1" spcCol="1270" anchor="ctr" anchorCtr="0">
          <a:noAutofit/>
        </a:bodyPr>
        <a:lstStyle/>
        <a:p>
          <a:pPr marL="0" lvl="0" indent="0" algn="ctr" defTabSz="800100">
            <a:lnSpc>
              <a:spcPct val="90000"/>
            </a:lnSpc>
            <a:spcBef>
              <a:spcPct val="0"/>
            </a:spcBef>
            <a:spcAft>
              <a:spcPct val="35000"/>
            </a:spcAft>
            <a:buNone/>
          </a:pPr>
          <a:r>
            <a:rPr lang="en-US" sz="1800" kern="1200"/>
            <a:t>Stage 4</a:t>
          </a:r>
        </a:p>
      </dsp:txBody>
      <dsp:txXfrm rot="-10800000">
        <a:off x="0" y="2393281"/>
        <a:ext cx="1341268" cy="523616"/>
      </dsp:txXfrm>
    </dsp:sp>
    <dsp:sp modelId="{3F5859A1-1C17-4AD2-9C1F-2BF69539D201}">
      <dsp:nvSpPr>
        <dsp:cNvPr id="0" name=""/>
        <dsp:cNvSpPr/>
      </dsp:nvSpPr>
      <dsp:spPr>
        <a:xfrm>
          <a:off x="1341268" y="2384735"/>
          <a:ext cx="4023804" cy="523616"/>
        </a:xfrm>
        <a:prstGeom prst="rect">
          <a:avLst/>
        </a:prstGeom>
        <a:solidFill>
          <a:schemeClr val="accent2">
            <a:tint val="40000"/>
            <a:alpha val="90000"/>
            <a:hueOff val="-815231"/>
            <a:satOff val="5224"/>
            <a:lumOff val="238"/>
            <a:alphaOff val="0"/>
          </a:schemeClr>
        </a:solidFill>
        <a:ln w="9525" cap="rnd" cmpd="sng" algn="ctr">
          <a:solidFill>
            <a:schemeClr val="accent2">
              <a:tint val="40000"/>
              <a:alpha val="90000"/>
              <a:hueOff val="-815231"/>
              <a:satOff val="5224"/>
              <a:lumOff val="2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22" tIns="139700" rIns="81622" bIns="13970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1341268" y="2384735"/>
        <a:ext cx="4023804" cy="523616"/>
      </dsp:txXfrm>
    </dsp:sp>
    <dsp:sp modelId="{7C82A8BC-09DF-4719-8BA0-2E6B2AAFDCBE}">
      <dsp:nvSpPr>
        <dsp:cNvPr id="0" name=""/>
        <dsp:cNvSpPr/>
      </dsp:nvSpPr>
      <dsp:spPr>
        <a:xfrm rot="10800000">
          <a:off x="0" y="1595574"/>
          <a:ext cx="1341268" cy="805563"/>
        </a:xfrm>
        <a:prstGeom prst="upArrowCallout">
          <a:avLst>
            <a:gd name="adj1" fmla="val 5000"/>
            <a:gd name="adj2" fmla="val 10000"/>
            <a:gd name="adj3" fmla="val 15000"/>
            <a:gd name="adj4" fmla="val 64977"/>
          </a:avLst>
        </a:prstGeom>
        <a:gradFill rotWithShape="0">
          <a:gsLst>
            <a:gs pos="0">
              <a:schemeClr val="accent2">
                <a:hueOff val="-887157"/>
                <a:satOff val="5477"/>
                <a:lumOff val="-784"/>
                <a:alphaOff val="0"/>
                <a:tint val="98000"/>
                <a:lumMod val="114000"/>
              </a:schemeClr>
            </a:gs>
            <a:gs pos="100000">
              <a:schemeClr val="accent2">
                <a:hueOff val="-887157"/>
                <a:satOff val="5477"/>
                <a:lumOff val="-784"/>
                <a:alphaOff val="0"/>
                <a:shade val="90000"/>
                <a:lumMod val="84000"/>
              </a:schemeClr>
            </a:gs>
          </a:gsLst>
          <a:lin ang="5400000" scaled="0"/>
        </a:gradFill>
        <a:ln w="9525" cap="rnd" cmpd="sng" algn="ctr">
          <a:solidFill>
            <a:schemeClr val="accent2">
              <a:hueOff val="-887157"/>
              <a:satOff val="5477"/>
              <a:lumOff val="-78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391" tIns="128016" rIns="95391" bIns="128016" numCol="1" spcCol="1270" anchor="ctr" anchorCtr="0">
          <a:noAutofit/>
        </a:bodyPr>
        <a:lstStyle/>
        <a:p>
          <a:pPr marL="0" lvl="0" indent="0" algn="ctr" defTabSz="800100">
            <a:lnSpc>
              <a:spcPct val="90000"/>
            </a:lnSpc>
            <a:spcBef>
              <a:spcPct val="0"/>
            </a:spcBef>
            <a:spcAft>
              <a:spcPct val="35000"/>
            </a:spcAft>
            <a:buNone/>
          </a:pPr>
          <a:r>
            <a:rPr lang="en-US" sz="1800" kern="1200"/>
            <a:t>Stage 3</a:t>
          </a:r>
        </a:p>
      </dsp:txBody>
      <dsp:txXfrm rot="-10800000">
        <a:off x="0" y="1595574"/>
        <a:ext cx="1341268" cy="523616"/>
      </dsp:txXfrm>
    </dsp:sp>
    <dsp:sp modelId="{A3F8CFC2-ECE5-4CB0-9F7A-FADD3000D16E}">
      <dsp:nvSpPr>
        <dsp:cNvPr id="0" name=""/>
        <dsp:cNvSpPr/>
      </dsp:nvSpPr>
      <dsp:spPr>
        <a:xfrm>
          <a:off x="1341268" y="1595574"/>
          <a:ext cx="4023804" cy="523616"/>
        </a:xfrm>
        <a:prstGeom prst="rect">
          <a:avLst/>
        </a:prstGeom>
        <a:solidFill>
          <a:schemeClr val="accent2">
            <a:tint val="40000"/>
            <a:alpha val="90000"/>
            <a:hueOff val="-1086975"/>
            <a:satOff val="6965"/>
            <a:lumOff val="318"/>
            <a:alphaOff val="0"/>
          </a:schemeClr>
        </a:solidFill>
        <a:ln w="9525" cap="rnd" cmpd="sng" algn="ctr">
          <a:solidFill>
            <a:schemeClr val="accent2">
              <a:tint val="40000"/>
              <a:alpha val="90000"/>
              <a:hueOff val="-1086975"/>
              <a:satOff val="6965"/>
              <a:lumOff val="3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22" tIns="203200" rIns="81622" bIns="203200" numCol="1" spcCol="1270" anchor="ctr"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GB" sz="1600" kern="1200" dirty="0"/>
            <a:t>Information evening to explain the options process.</a:t>
          </a:r>
        </a:p>
        <a:p>
          <a:pPr marL="0" lvl="0" indent="0" algn="l" defTabSz="711200">
            <a:lnSpc>
              <a:spcPct val="90000"/>
            </a:lnSpc>
            <a:spcBef>
              <a:spcPct val="0"/>
            </a:spcBef>
            <a:spcAft>
              <a:spcPct val="35000"/>
            </a:spcAft>
            <a:buNone/>
          </a:pPr>
          <a:endParaRPr lang="en-GB" sz="1600" kern="1200" dirty="0"/>
        </a:p>
      </dsp:txBody>
      <dsp:txXfrm>
        <a:off x="1341268" y="1595574"/>
        <a:ext cx="4023804" cy="523616"/>
      </dsp:txXfrm>
    </dsp:sp>
    <dsp:sp modelId="{6FB07B30-B3AF-4127-AA4E-4B09BEAB510C}">
      <dsp:nvSpPr>
        <dsp:cNvPr id="0" name=""/>
        <dsp:cNvSpPr/>
      </dsp:nvSpPr>
      <dsp:spPr>
        <a:xfrm rot="10800000">
          <a:off x="0" y="797867"/>
          <a:ext cx="1341268" cy="805563"/>
        </a:xfrm>
        <a:prstGeom prst="upArrowCallout">
          <a:avLst>
            <a:gd name="adj1" fmla="val 5000"/>
            <a:gd name="adj2" fmla="val 10000"/>
            <a:gd name="adj3" fmla="val 15000"/>
            <a:gd name="adj4" fmla="val 64977"/>
          </a:avLst>
        </a:prstGeom>
        <a:gradFill rotWithShape="0">
          <a:gsLst>
            <a:gs pos="0">
              <a:schemeClr val="accent2">
                <a:hueOff val="-1108946"/>
                <a:satOff val="6847"/>
                <a:lumOff val="-980"/>
                <a:alphaOff val="0"/>
                <a:tint val="98000"/>
                <a:lumMod val="114000"/>
              </a:schemeClr>
            </a:gs>
            <a:gs pos="100000">
              <a:schemeClr val="accent2">
                <a:hueOff val="-1108946"/>
                <a:satOff val="6847"/>
                <a:lumOff val="-980"/>
                <a:alphaOff val="0"/>
                <a:shade val="90000"/>
                <a:lumMod val="84000"/>
              </a:schemeClr>
            </a:gs>
          </a:gsLst>
          <a:lin ang="5400000" scaled="0"/>
        </a:gradFill>
        <a:ln w="9525" cap="rnd" cmpd="sng" algn="ctr">
          <a:solidFill>
            <a:schemeClr val="accent2">
              <a:hueOff val="-1108946"/>
              <a:satOff val="6847"/>
              <a:lumOff val="-98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391" tIns="128016" rIns="95391" bIns="128016" numCol="1" spcCol="1270" anchor="ctr" anchorCtr="0">
          <a:noAutofit/>
        </a:bodyPr>
        <a:lstStyle/>
        <a:p>
          <a:pPr marL="0" lvl="0" indent="0" algn="ctr" defTabSz="800100">
            <a:lnSpc>
              <a:spcPct val="90000"/>
            </a:lnSpc>
            <a:spcBef>
              <a:spcPct val="0"/>
            </a:spcBef>
            <a:spcAft>
              <a:spcPct val="35000"/>
            </a:spcAft>
            <a:buNone/>
          </a:pPr>
          <a:r>
            <a:rPr lang="en-US" sz="1800" kern="1200"/>
            <a:t>Stage 2</a:t>
          </a:r>
        </a:p>
      </dsp:txBody>
      <dsp:txXfrm rot="-10800000">
        <a:off x="0" y="797867"/>
        <a:ext cx="1341268" cy="523616"/>
      </dsp:txXfrm>
    </dsp:sp>
    <dsp:sp modelId="{29369BE0-E396-44F2-A6EC-C82C771B4A57}">
      <dsp:nvSpPr>
        <dsp:cNvPr id="0" name=""/>
        <dsp:cNvSpPr/>
      </dsp:nvSpPr>
      <dsp:spPr>
        <a:xfrm>
          <a:off x="1341268" y="797867"/>
          <a:ext cx="4023804" cy="523616"/>
        </a:xfrm>
        <a:prstGeom prst="rect">
          <a:avLst/>
        </a:prstGeom>
        <a:solidFill>
          <a:schemeClr val="accent2">
            <a:tint val="40000"/>
            <a:alpha val="90000"/>
            <a:hueOff val="-1358718"/>
            <a:satOff val="8706"/>
            <a:lumOff val="397"/>
            <a:alphaOff val="0"/>
          </a:schemeClr>
        </a:solidFill>
        <a:ln w="9525" cap="rnd" cmpd="sng" algn="ctr">
          <a:solidFill>
            <a:schemeClr val="accent2">
              <a:tint val="40000"/>
              <a:alpha val="90000"/>
              <a:hueOff val="-1358718"/>
              <a:satOff val="8706"/>
              <a:lumOff val="3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22" tIns="203200" rIns="81622" bIns="203200" numCol="1" spcCol="1270" anchor="ctr" anchorCtr="0">
          <a:noAutofit/>
        </a:bodyPr>
        <a:lstStyle/>
        <a:p>
          <a:pPr marL="0" lvl="0" indent="0" algn="l" defTabSz="711200">
            <a:lnSpc>
              <a:spcPct val="90000"/>
            </a:lnSpc>
            <a:spcBef>
              <a:spcPct val="0"/>
            </a:spcBef>
            <a:spcAft>
              <a:spcPct val="35000"/>
            </a:spcAft>
            <a:buNone/>
          </a:pPr>
          <a:r>
            <a:rPr lang="en-US" sz="1600" kern="1200" dirty="0"/>
            <a:t>This was </a:t>
          </a:r>
          <a:r>
            <a:rPr lang="en-US" sz="1600" kern="1200" dirty="0" err="1"/>
            <a:t>analysed</a:t>
          </a:r>
          <a:r>
            <a:rPr lang="en-US" sz="1600" kern="1200" dirty="0"/>
            <a:t> and used to put the options columns together.</a:t>
          </a:r>
        </a:p>
      </dsp:txBody>
      <dsp:txXfrm>
        <a:off x="1341268" y="797867"/>
        <a:ext cx="4023804" cy="523616"/>
      </dsp:txXfrm>
    </dsp:sp>
    <dsp:sp modelId="{53282020-1126-4220-B207-FF2F55DF2D4A}">
      <dsp:nvSpPr>
        <dsp:cNvPr id="0" name=""/>
        <dsp:cNvSpPr/>
      </dsp:nvSpPr>
      <dsp:spPr>
        <a:xfrm rot="10800000">
          <a:off x="0" y="160"/>
          <a:ext cx="1341268" cy="805563"/>
        </a:xfrm>
        <a:prstGeom prst="upArrowCallout">
          <a:avLst>
            <a:gd name="adj1" fmla="val 5000"/>
            <a:gd name="adj2" fmla="val 10000"/>
            <a:gd name="adj3" fmla="val 15000"/>
            <a:gd name="adj4" fmla="val 64977"/>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w="9525" cap="rnd" cmpd="sng" algn="ctr">
          <a:solidFill>
            <a:schemeClr val="accent2">
              <a:hueOff val="-1330735"/>
              <a:satOff val="8216"/>
              <a:lumOff val="-117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391" tIns="128016" rIns="95391" bIns="128016" numCol="1" spcCol="1270" anchor="ctr" anchorCtr="0">
          <a:noAutofit/>
        </a:bodyPr>
        <a:lstStyle/>
        <a:p>
          <a:pPr marL="0" lvl="0" indent="0" algn="ctr" defTabSz="800100">
            <a:lnSpc>
              <a:spcPct val="90000"/>
            </a:lnSpc>
            <a:spcBef>
              <a:spcPct val="0"/>
            </a:spcBef>
            <a:spcAft>
              <a:spcPct val="35000"/>
            </a:spcAft>
            <a:buNone/>
          </a:pPr>
          <a:r>
            <a:rPr lang="en-US" sz="1800" kern="1200"/>
            <a:t>Stage 1</a:t>
          </a:r>
        </a:p>
      </dsp:txBody>
      <dsp:txXfrm rot="-10800000">
        <a:off x="0" y="160"/>
        <a:ext cx="1341268" cy="523616"/>
      </dsp:txXfrm>
    </dsp:sp>
    <dsp:sp modelId="{B7D4C76C-99A9-4219-AAF2-AEC12BA31C84}">
      <dsp:nvSpPr>
        <dsp:cNvPr id="0" name=""/>
        <dsp:cNvSpPr/>
      </dsp:nvSpPr>
      <dsp:spPr>
        <a:xfrm>
          <a:off x="1341268" y="160"/>
          <a:ext cx="4023804" cy="523616"/>
        </a:xfrm>
        <a:prstGeom prst="rect">
          <a:avLst/>
        </a:prstGeom>
        <a:solidFill>
          <a:schemeClr val="accent2">
            <a:tint val="40000"/>
            <a:alpha val="90000"/>
            <a:hueOff val="-1630462"/>
            <a:satOff val="10447"/>
            <a:lumOff val="477"/>
            <a:alphaOff val="0"/>
          </a:schemeClr>
        </a:solidFill>
        <a:ln w="9525" cap="rnd" cmpd="sng" algn="ctr">
          <a:solidFill>
            <a:schemeClr val="accent2">
              <a:tint val="40000"/>
              <a:alpha val="90000"/>
              <a:hueOff val="-1630462"/>
              <a:satOff val="10447"/>
              <a:lumOff val="4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22" tIns="203200" rIns="81622" bIns="203200" numCol="1" spcCol="1270" anchor="ctr" anchorCtr="0">
          <a:noAutofit/>
        </a:bodyPr>
        <a:lstStyle/>
        <a:p>
          <a:pPr marL="0" lvl="0" indent="0" algn="l" defTabSz="711200">
            <a:lnSpc>
              <a:spcPct val="90000"/>
            </a:lnSpc>
            <a:spcBef>
              <a:spcPct val="0"/>
            </a:spcBef>
            <a:spcAft>
              <a:spcPct val="35000"/>
            </a:spcAft>
            <a:buNone/>
          </a:pPr>
          <a:r>
            <a:rPr lang="en-US" sz="1600" kern="1200" dirty="0"/>
            <a:t>Students</a:t>
          </a:r>
          <a:r>
            <a:rPr lang="en-US" sz="1600" kern="1200" baseline="0" dirty="0"/>
            <a:t> completed an options survey in December</a:t>
          </a:r>
          <a:endParaRPr lang="en-US" sz="1600" kern="1200" dirty="0"/>
        </a:p>
      </dsp:txBody>
      <dsp:txXfrm>
        <a:off x="1341268" y="160"/>
        <a:ext cx="4023804" cy="523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C032D-8A5F-42C1-AF82-869A92761C98}">
      <dsp:nvSpPr>
        <dsp:cNvPr id="0" name=""/>
        <dsp:cNvSpPr/>
      </dsp:nvSpPr>
      <dsp:spPr>
        <a:xfrm>
          <a:off x="0" y="495"/>
          <a:ext cx="8191874"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7FC69-EEE1-43EE-A00E-B24E477F12BC}">
      <dsp:nvSpPr>
        <dsp:cNvPr id="0" name=""/>
        <dsp:cNvSpPr/>
      </dsp:nvSpPr>
      <dsp:spPr>
        <a:xfrm>
          <a:off x="0" y="495"/>
          <a:ext cx="8191874"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Now a web-based resource:</a:t>
          </a:r>
        </a:p>
      </dsp:txBody>
      <dsp:txXfrm>
        <a:off x="0" y="495"/>
        <a:ext cx="8191874" cy="811088"/>
      </dsp:txXfrm>
    </dsp:sp>
    <dsp:sp modelId="{846B0AD3-E4C3-4BD4-95D4-82F2F3826994}">
      <dsp:nvSpPr>
        <dsp:cNvPr id="0" name=""/>
        <dsp:cNvSpPr/>
      </dsp:nvSpPr>
      <dsp:spPr>
        <a:xfrm>
          <a:off x="0" y="811583"/>
          <a:ext cx="8191874"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8D21B-5142-44A9-B4AC-87C6AA4C83E3}">
      <dsp:nvSpPr>
        <dsp:cNvPr id="0" name=""/>
        <dsp:cNvSpPr/>
      </dsp:nvSpPr>
      <dsp:spPr>
        <a:xfrm>
          <a:off x="0" y="811583"/>
          <a:ext cx="8191874"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hlinkClick xmlns:r="http://schemas.openxmlformats.org/officeDocument/2006/relationships" r:id="rId1"/>
            </a:rPr>
            <a:t>Informed Choices Link</a:t>
          </a:r>
          <a:endParaRPr lang="en-US" sz="3700" kern="1200" dirty="0"/>
        </a:p>
      </dsp:txBody>
      <dsp:txXfrm>
        <a:off x="0" y="811583"/>
        <a:ext cx="8191874" cy="811088"/>
      </dsp:txXfrm>
    </dsp:sp>
    <dsp:sp modelId="{5945435E-34FB-4764-860D-D6E00190E764}">
      <dsp:nvSpPr>
        <dsp:cNvPr id="0" name=""/>
        <dsp:cNvSpPr/>
      </dsp:nvSpPr>
      <dsp:spPr>
        <a:xfrm>
          <a:off x="0" y="1622672"/>
          <a:ext cx="8191874"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C58FE-0A28-41BC-B784-BAC140C7F41E}">
      <dsp:nvSpPr>
        <dsp:cNvPr id="0" name=""/>
        <dsp:cNvSpPr/>
      </dsp:nvSpPr>
      <dsp:spPr>
        <a:xfrm>
          <a:off x="0" y="1622672"/>
          <a:ext cx="8191874"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b="1" kern="1200" dirty="0"/>
            <a:t>Surprises:</a:t>
          </a:r>
          <a:endParaRPr lang="en-US" sz="3700" b="1" kern="1200" dirty="0"/>
        </a:p>
      </dsp:txBody>
      <dsp:txXfrm>
        <a:off x="0" y="1622672"/>
        <a:ext cx="8191874" cy="811088"/>
      </dsp:txXfrm>
    </dsp:sp>
    <dsp:sp modelId="{30332016-0003-43FB-909A-A22F1AAF3956}">
      <dsp:nvSpPr>
        <dsp:cNvPr id="0" name=""/>
        <dsp:cNvSpPr/>
      </dsp:nvSpPr>
      <dsp:spPr>
        <a:xfrm>
          <a:off x="0" y="2433761"/>
          <a:ext cx="8191874"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EBA45-7EB6-4ED8-8356-5F36B6044FD6}">
      <dsp:nvSpPr>
        <dsp:cNvPr id="0" name=""/>
        <dsp:cNvSpPr/>
      </dsp:nvSpPr>
      <dsp:spPr>
        <a:xfrm>
          <a:off x="0" y="2433761"/>
          <a:ext cx="8191874"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Law – GCSE and A level History, NOT Law</a:t>
          </a:r>
          <a:r>
            <a:rPr lang="en-GB" sz="3200" b="1" kern="1200" dirty="0"/>
            <a:t>.</a:t>
          </a:r>
          <a:endParaRPr lang="en-US" sz="3200" b="1" kern="1200" dirty="0"/>
        </a:p>
      </dsp:txBody>
      <dsp:txXfrm>
        <a:off x="0" y="2433761"/>
        <a:ext cx="8191874" cy="811088"/>
      </dsp:txXfrm>
    </dsp:sp>
    <dsp:sp modelId="{B7CC4C38-6E2B-4BD6-A2FC-1259BDABFD9A}">
      <dsp:nvSpPr>
        <dsp:cNvPr id="0" name=""/>
        <dsp:cNvSpPr/>
      </dsp:nvSpPr>
      <dsp:spPr>
        <a:xfrm>
          <a:off x="0" y="3244850"/>
          <a:ext cx="8191874"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3E462-8647-4EC7-8180-C35A3579BD60}">
      <dsp:nvSpPr>
        <dsp:cNvPr id="0" name=""/>
        <dsp:cNvSpPr/>
      </dsp:nvSpPr>
      <dsp:spPr>
        <a:xfrm>
          <a:off x="0" y="3244850"/>
          <a:ext cx="8191874"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Engineering  - GCSE and A level Maths and Physics.</a:t>
          </a:r>
          <a:endParaRPr lang="en-US" sz="2800" b="1" kern="1200" dirty="0"/>
        </a:p>
      </dsp:txBody>
      <dsp:txXfrm>
        <a:off x="0" y="3244850"/>
        <a:ext cx="8191874" cy="811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B3D8E-D867-4256-BB72-B099967D0921}">
      <dsp:nvSpPr>
        <dsp:cNvPr id="0" name=""/>
        <dsp:cNvSpPr/>
      </dsp:nvSpPr>
      <dsp:spPr>
        <a:xfrm>
          <a:off x="0" y="281186"/>
          <a:ext cx="4211240" cy="421124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4D89F-9516-49D0-BC82-AAE11D631FC0}">
      <dsp:nvSpPr>
        <dsp:cNvPr id="0" name=""/>
        <dsp:cNvSpPr/>
      </dsp:nvSpPr>
      <dsp:spPr>
        <a:xfrm>
          <a:off x="400067" y="681254"/>
          <a:ext cx="1642383" cy="164238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dirty="0"/>
            <a:t>Not to specialise too early.</a:t>
          </a:r>
          <a:endParaRPr lang="en-US" sz="2100" kern="1200" dirty="0"/>
        </a:p>
      </dsp:txBody>
      <dsp:txXfrm>
        <a:off x="480242" y="761429"/>
        <a:ext cx="1482033" cy="1482033"/>
      </dsp:txXfrm>
    </dsp:sp>
    <dsp:sp modelId="{13DB0C2E-E621-480A-B26E-222B9EF6DA18}">
      <dsp:nvSpPr>
        <dsp:cNvPr id="0" name=""/>
        <dsp:cNvSpPr/>
      </dsp:nvSpPr>
      <dsp:spPr>
        <a:xfrm>
          <a:off x="2168788" y="681254"/>
          <a:ext cx="1642383" cy="164238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a:t>Keep options open</a:t>
          </a:r>
          <a:endParaRPr lang="en-US" sz="2100" kern="1200"/>
        </a:p>
      </dsp:txBody>
      <dsp:txXfrm>
        <a:off x="2248963" y="761429"/>
        <a:ext cx="1482033" cy="1482033"/>
      </dsp:txXfrm>
    </dsp:sp>
    <dsp:sp modelId="{E28C8433-288F-46AC-9E61-DD95200A2265}">
      <dsp:nvSpPr>
        <dsp:cNvPr id="0" name=""/>
        <dsp:cNvSpPr/>
      </dsp:nvSpPr>
      <dsp:spPr>
        <a:xfrm>
          <a:off x="400067" y="2449975"/>
          <a:ext cx="1642383" cy="164238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a:t>Balance of subjects at GCSE</a:t>
          </a:r>
          <a:endParaRPr lang="en-US" sz="2100" kern="1200"/>
        </a:p>
      </dsp:txBody>
      <dsp:txXfrm>
        <a:off x="480242" y="2530150"/>
        <a:ext cx="1482033" cy="1482033"/>
      </dsp:txXfrm>
    </dsp:sp>
    <dsp:sp modelId="{A9AAA131-07E0-472C-A59C-5E4F2800F061}">
      <dsp:nvSpPr>
        <dsp:cNvPr id="0" name=""/>
        <dsp:cNvSpPr/>
      </dsp:nvSpPr>
      <dsp:spPr>
        <a:xfrm>
          <a:off x="2168788" y="2449975"/>
          <a:ext cx="1642383" cy="164238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a:t>Specialise at A Level.</a:t>
          </a:r>
          <a:endParaRPr lang="en-US" sz="2100" kern="1200"/>
        </a:p>
      </dsp:txBody>
      <dsp:txXfrm>
        <a:off x="2248963" y="2530150"/>
        <a:ext cx="1482033" cy="148203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808E0-C68E-471B-BF86-13CB7591866C}" type="datetimeFigureOut">
              <a:rPr lang="en-GB" smtClean="0"/>
              <a:t>16/01/2023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D362A-A438-4F2D-9136-8F52E5AF4835}" type="slidenum">
              <a:rPr lang="en-GB" smtClean="0"/>
              <a:t>‹#›</a:t>
            </a:fld>
            <a:endParaRPr lang="en-GB"/>
          </a:p>
        </p:txBody>
      </p:sp>
    </p:spTree>
    <p:extLst>
      <p:ext uri="{BB962C8B-B14F-4D97-AF65-F5344CB8AC3E}">
        <p14:creationId xmlns:p14="http://schemas.microsoft.com/office/powerpoint/2010/main" val="258988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Related Education</a:t>
            </a:r>
          </a:p>
        </p:txBody>
      </p:sp>
      <p:sp>
        <p:nvSpPr>
          <p:cNvPr id="4" name="Slide Number Placeholder 3"/>
          <p:cNvSpPr>
            <a:spLocks noGrp="1"/>
          </p:cNvSpPr>
          <p:nvPr>
            <p:ph type="sldNum" sz="quarter" idx="5"/>
          </p:nvPr>
        </p:nvSpPr>
        <p:spPr/>
        <p:txBody>
          <a:bodyPr/>
          <a:lstStyle/>
          <a:p>
            <a:fld id="{6BAD362A-A438-4F2D-9136-8F52E5AF4835}" type="slidenum">
              <a:rPr lang="en-GB" smtClean="0"/>
              <a:t>12</a:t>
            </a:fld>
            <a:endParaRPr lang="en-GB"/>
          </a:p>
        </p:txBody>
      </p:sp>
    </p:spTree>
    <p:extLst>
      <p:ext uri="{BB962C8B-B14F-4D97-AF65-F5344CB8AC3E}">
        <p14:creationId xmlns:p14="http://schemas.microsoft.com/office/powerpoint/2010/main" val="289197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063B856-BA40-4CB5-9C8D-3C4C5E338660}"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DCE1C96-C40D-4E7F-9B57-087FBC12955B}" type="slidenum">
              <a:rPr lang="en-GB" altLang="en-US" smtClean="0"/>
              <a:pPr>
                <a:defRPr/>
              </a:pPr>
              <a:t>‹#›</a:t>
            </a:fld>
            <a:endParaRPr lang="en-GB" altLang="en-US"/>
          </a:p>
        </p:txBody>
      </p:sp>
    </p:spTree>
    <p:extLst>
      <p:ext uri="{BB962C8B-B14F-4D97-AF65-F5344CB8AC3E}">
        <p14:creationId xmlns:p14="http://schemas.microsoft.com/office/powerpoint/2010/main" val="232767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3C50AB-29A6-4553-A503-BAA40060844F}" type="datetimeFigureOut">
              <a:rPr lang="en-GB" smtClean="0"/>
              <a:pPr>
                <a:defRPr/>
              </a:pPr>
              <a:t>16/01/2023</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1687382-989C-44E6-8A4B-54B448ABCC8C}" type="slidenum">
              <a:rPr lang="en-GB" altLang="en-US" smtClean="0"/>
              <a:pPr>
                <a:defRPr/>
              </a:pPr>
              <a:t>‹#›</a:t>
            </a:fld>
            <a:endParaRPr lang="en-GB" altLang="en-US"/>
          </a:p>
        </p:txBody>
      </p:sp>
    </p:spTree>
    <p:extLst>
      <p:ext uri="{BB962C8B-B14F-4D97-AF65-F5344CB8AC3E}">
        <p14:creationId xmlns:p14="http://schemas.microsoft.com/office/powerpoint/2010/main" val="220971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3C50AB-29A6-4553-A503-BAA40060844F}"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687382-989C-44E6-8A4B-54B448ABCC8C}" type="slidenum">
              <a:rPr lang="en-GB" altLang="en-US" smtClean="0"/>
              <a:pPr>
                <a:defRPr/>
              </a:pPr>
              <a:t>‹#›</a:t>
            </a:fld>
            <a:endParaRPr lang="en-GB" altLang="en-US"/>
          </a:p>
        </p:txBody>
      </p:sp>
    </p:spTree>
    <p:extLst>
      <p:ext uri="{BB962C8B-B14F-4D97-AF65-F5344CB8AC3E}">
        <p14:creationId xmlns:p14="http://schemas.microsoft.com/office/powerpoint/2010/main" val="401573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3C50AB-29A6-4553-A503-BAA40060844F}"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687382-989C-44E6-8A4B-54B448ABCC8C}" type="slidenum">
              <a:rPr lang="en-GB" altLang="en-US" smtClean="0"/>
              <a:pPr>
                <a:defRPr/>
              </a:pPr>
              <a:t>‹#›</a:t>
            </a:fld>
            <a:endParaRPr lang="en-GB"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8189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3C50AB-29A6-4553-A503-BAA40060844F}"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687382-989C-44E6-8A4B-54B448ABCC8C}" type="slidenum">
              <a:rPr lang="en-GB" altLang="en-US" smtClean="0"/>
              <a:pPr>
                <a:defRPr/>
              </a:pPr>
              <a:t>‹#›</a:t>
            </a:fld>
            <a:endParaRPr lang="en-GB" altLang="en-US"/>
          </a:p>
        </p:txBody>
      </p:sp>
    </p:spTree>
    <p:extLst>
      <p:ext uri="{BB962C8B-B14F-4D97-AF65-F5344CB8AC3E}">
        <p14:creationId xmlns:p14="http://schemas.microsoft.com/office/powerpoint/2010/main" val="42147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D33C50AB-29A6-4553-A503-BAA40060844F}" type="datetimeFigureOut">
              <a:rPr lang="en-GB" smtClean="0"/>
              <a:pPr>
                <a:defRPr/>
              </a:pPr>
              <a:t>16/01/2023</a:t>
            </a:fld>
            <a:endParaRPr lang="en-GB" dirty="0"/>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687382-989C-44E6-8A4B-54B448ABCC8C}" type="slidenum">
              <a:rPr lang="en-GB" altLang="en-US" smtClean="0"/>
              <a:pPr>
                <a:defRPr/>
              </a:pPr>
              <a:t>‹#›</a:t>
            </a:fld>
            <a:endParaRPr lang="en-GB" altLang="en-US"/>
          </a:p>
        </p:txBody>
      </p:sp>
    </p:spTree>
    <p:extLst>
      <p:ext uri="{BB962C8B-B14F-4D97-AF65-F5344CB8AC3E}">
        <p14:creationId xmlns:p14="http://schemas.microsoft.com/office/powerpoint/2010/main" val="309690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D33C50AB-29A6-4553-A503-BAA40060844F}" type="datetimeFigureOut">
              <a:rPr lang="en-GB" smtClean="0"/>
              <a:pPr>
                <a:defRPr/>
              </a:pPr>
              <a:t>16/01/2023</a:t>
            </a:fld>
            <a:endParaRPr lang="en-GB" dirty="0"/>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687382-989C-44E6-8A4B-54B448ABCC8C}" type="slidenum">
              <a:rPr lang="en-GB" altLang="en-US" smtClean="0"/>
              <a:pPr>
                <a:defRPr/>
              </a:pPr>
              <a:t>‹#›</a:t>
            </a:fld>
            <a:endParaRPr lang="en-GB" altLang="en-US"/>
          </a:p>
        </p:txBody>
      </p:sp>
    </p:spTree>
    <p:extLst>
      <p:ext uri="{BB962C8B-B14F-4D97-AF65-F5344CB8AC3E}">
        <p14:creationId xmlns:p14="http://schemas.microsoft.com/office/powerpoint/2010/main" val="383691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C4B19B9-1DCA-486B-86AE-A0DEFE6009E8}"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0D7616E-D58E-4871-98B0-427ACF8A164F}" type="slidenum">
              <a:rPr lang="en-GB" altLang="en-US" smtClean="0"/>
              <a:pPr>
                <a:defRPr/>
              </a:pPr>
              <a:t>‹#›</a:t>
            </a:fld>
            <a:endParaRPr lang="en-GB" altLang="en-US"/>
          </a:p>
        </p:txBody>
      </p:sp>
    </p:spTree>
    <p:extLst>
      <p:ext uri="{BB962C8B-B14F-4D97-AF65-F5344CB8AC3E}">
        <p14:creationId xmlns:p14="http://schemas.microsoft.com/office/powerpoint/2010/main" val="3993725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2CA2EA9-8B34-4D93-AABE-C9B62B22B43C}"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782B0E8-0513-4790-9FAD-4E1D2BAF23C0}" type="slidenum">
              <a:rPr lang="en-GB" altLang="en-US" smtClean="0"/>
              <a:pPr>
                <a:defRPr/>
              </a:pPr>
              <a:t>‹#›</a:t>
            </a:fld>
            <a:endParaRPr lang="en-GB" altLang="en-US"/>
          </a:p>
        </p:txBody>
      </p:sp>
    </p:spTree>
    <p:extLst>
      <p:ext uri="{BB962C8B-B14F-4D97-AF65-F5344CB8AC3E}">
        <p14:creationId xmlns:p14="http://schemas.microsoft.com/office/powerpoint/2010/main" val="262681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D843718-09F2-4CE1-92C6-44AC2BA23384}"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6A8040F-9FFC-4C5A-84D9-6C00CED9AD7A}" type="slidenum">
              <a:rPr lang="en-GB" altLang="en-US" smtClean="0"/>
              <a:pPr>
                <a:defRPr/>
              </a:pPr>
              <a:t>‹#›</a:t>
            </a:fld>
            <a:endParaRPr lang="en-GB" altLang="en-US"/>
          </a:p>
        </p:txBody>
      </p:sp>
    </p:spTree>
    <p:extLst>
      <p:ext uri="{BB962C8B-B14F-4D97-AF65-F5344CB8AC3E}">
        <p14:creationId xmlns:p14="http://schemas.microsoft.com/office/powerpoint/2010/main" val="173764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DB7A6B0-1755-480F-94A5-62BD22CF3CBE}" type="datetimeFigureOut">
              <a:rPr lang="en-GB" smtClean="0"/>
              <a:pPr>
                <a:defRPr/>
              </a:pPr>
              <a:t>16/01/2023</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31E37F1-EAD0-4FE0-B53E-9A7FB390DB02}" type="slidenum">
              <a:rPr lang="en-GB" altLang="en-US" smtClean="0"/>
              <a:pPr>
                <a:defRPr/>
              </a:pPr>
              <a:t>‹#›</a:t>
            </a:fld>
            <a:endParaRPr lang="en-GB" altLang="en-US"/>
          </a:p>
        </p:txBody>
      </p:sp>
    </p:spTree>
    <p:extLst>
      <p:ext uri="{BB962C8B-B14F-4D97-AF65-F5344CB8AC3E}">
        <p14:creationId xmlns:p14="http://schemas.microsoft.com/office/powerpoint/2010/main" val="247425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4F7FB80-29CE-48E4-B61F-F1693B987FB7}" type="datetimeFigureOut">
              <a:rPr lang="en-GB" smtClean="0"/>
              <a:pPr>
                <a:defRPr/>
              </a:pPr>
              <a:t>16/01/2023</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9A5FAAE-F094-4BD8-A0BF-9BDF43232A4C}" type="slidenum">
              <a:rPr lang="en-GB" altLang="en-US" smtClean="0"/>
              <a:pPr>
                <a:defRPr/>
              </a:pPr>
              <a:t>‹#›</a:t>
            </a:fld>
            <a:endParaRPr lang="en-GB" altLang="en-US"/>
          </a:p>
        </p:txBody>
      </p:sp>
    </p:spTree>
    <p:extLst>
      <p:ext uri="{BB962C8B-B14F-4D97-AF65-F5344CB8AC3E}">
        <p14:creationId xmlns:p14="http://schemas.microsoft.com/office/powerpoint/2010/main" val="370242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D4BE7B5-2597-4F42-806D-43CD71AA3951}" type="datetimeFigureOut">
              <a:rPr lang="en-GB" smtClean="0"/>
              <a:pPr>
                <a:defRPr/>
              </a:pPr>
              <a:t>16/01/2023</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5A596C1-5FDA-4481-A5F9-0D498A5C09C3}" type="slidenum">
              <a:rPr lang="en-GB" altLang="en-US" smtClean="0"/>
              <a:pPr>
                <a:defRPr/>
              </a:pPr>
              <a:t>‹#›</a:t>
            </a:fld>
            <a:endParaRPr lang="en-GB" altLang="en-US"/>
          </a:p>
        </p:txBody>
      </p:sp>
    </p:spTree>
    <p:extLst>
      <p:ext uri="{BB962C8B-B14F-4D97-AF65-F5344CB8AC3E}">
        <p14:creationId xmlns:p14="http://schemas.microsoft.com/office/powerpoint/2010/main" val="1058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7E43346A-3372-4A6A-9A5E-28289A3C2A7A}" type="datetimeFigureOut">
              <a:rPr lang="en-GB" smtClean="0"/>
              <a:pPr>
                <a:defRPr/>
              </a:pPr>
              <a:t>16/01/2023</a:t>
            </a:fld>
            <a:endParaRPr lang="en-GB" dirty="0"/>
          </a:p>
        </p:txBody>
      </p:sp>
      <p:sp>
        <p:nvSpPr>
          <p:cNvPr id="5" name="Footer Placeholder 3"/>
          <p:cNvSpPr>
            <a:spLocks noGrp="1"/>
          </p:cNvSpPr>
          <p:nvPr>
            <p:ph type="ftr" sz="quarter" idx="11"/>
          </p:nvPr>
        </p:nvSpPr>
        <p:spPr/>
        <p:txBody>
          <a:bodyPr/>
          <a:lstStyle/>
          <a:p>
            <a:pPr>
              <a:defRPr/>
            </a:pPr>
            <a:endParaRPr lang="en-GB"/>
          </a:p>
        </p:txBody>
      </p:sp>
      <p:sp>
        <p:nvSpPr>
          <p:cNvPr id="6" name="Slide Number Placeholder 4"/>
          <p:cNvSpPr>
            <a:spLocks noGrp="1"/>
          </p:cNvSpPr>
          <p:nvPr>
            <p:ph type="sldNum" sz="quarter" idx="12"/>
          </p:nvPr>
        </p:nvSpPr>
        <p:spPr/>
        <p:txBody>
          <a:bodyPr/>
          <a:lstStyle/>
          <a:p>
            <a:pPr>
              <a:defRPr/>
            </a:pPr>
            <a:fld id="{7F5B12DA-1B1B-433F-BC6F-9889F0A0C5ED}" type="slidenum">
              <a:rPr lang="en-GB" altLang="en-US" smtClean="0"/>
              <a:pPr>
                <a:defRPr/>
              </a:pPr>
              <a:t>‹#›</a:t>
            </a:fld>
            <a:endParaRPr lang="en-GB" altLang="en-US"/>
          </a:p>
        </p:txBody>
      </p:sp>
    </p:spTree>
    <p:extLst>
      <p:ext uri="{BB962C8B-B14F-4D97-AF65-F5344CB8AC3E}">
        <p14:creationId xmlns:p14="http://schemas.microsoft.com/office/powerpoint/2010/main" val="17026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DD7E5B5F-E147-4B68-B585-9B17E571A34C}" type="datetimeFigureOut">
              <a:rPr lang="en-GB" smtClean="0"/>
              <a:pPr>
                <a:defRPr/>
              </a:pPr>
              <a:t>16/01/2023</a:t>
            </a:fld>
            <a:endParaRPr lang="en-GB" dirty="0"/>
          </a:p>
        </p:txBody>
      </p:sp>
      <p:sp>
        <p:nvSpPr>
          <p:cNvPr id="5" name="Footer Placeholder 2"/>
          <p:cNvSpPr>
            <a:spLocks noGrp="1"/>
          </p:cNvSpPr>
          <p:nvPr>
            <p:ph type="ftr" sz="quarter" idx="11"/>
          </p:nvPr>
        </p:nvSpPr>
        <p:spPr/>
        <p:txBody>
          <a:bodyPr/>
          <a:lstStyle/>
          <a:p>
            <a:pPr>
              <a:defRPr/>
            </a:pPr>
            <a:endParaRPr lang="en-GB"/>
          </a:p>
        </p:txBody>
      </p:sp>
      <p:sp>
        <p:nvSpPr>
          <p:cNvPr id="6" name="Slide Number Placeholder 3"/>
          <p:cNvSpPr>
            <a:spLocks noGrp="1"/>
          </p:cNvSpPr>
          <p:nvPr>
            <p:ph type="sldNum" sz="quarter" idx="12"/>
          </p:nvPr>
        </p:nvSpPr>
        <p:spPr/>
        <p:txBody>
          <a:bodyPr/>
          <a:lstStyle/>
          <a:p>
            <a:pPr>
              <a:defRPr/>
            </a:pPr>
            <a:fld id="{C77465FE-35D4-4448-B293-0DA3929D6162}" type="slidenum">
              <a:rPr lang="en-GB" altLang="en-US" smtClean="0"/>
              <a:pPr>
                <a:defRPr/>
              </a:pPr>
              <a:t>‹#›</a:t>
            </a:fld>
            <a:endParaRPr lang="en-GB" altLang="en-US"/>
          </a:p>
        </p:txBody>
      </p:sp>
    </p:spTree>
    <p:extLst>
      <p:ext uri="{BB962C8B-B14F-4D97-AF65-F5344CB8AC3E}">
        <p14:creationId xmlns:p14="http://schemas.microsoft.com/office/powerpoint/2010/main" val="75804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2FBA2A65-C0FE-40CA-9CCE-A76F70DDD0B9}" type="datetimeFigureOut">
              <a:rPr lang="en-GB" smtClean="0"/>
              <a:pPr>
                <a:defRPr/>
              </a:pPr>
              <a:t>16/01/2023</a:t>
            </a:fld>
            <a:endParaRPr lang="en-GB" dirty="0"/>
          </a:p>
        </p:txBody>
      </p:sp>
      <p:sp>
        <p:nvSpPr>
          <p:cNvPr id="5" name="Footer Placeholder 5"/>
          <p:cNvSpPr>
            <a:spLocks noGrp="1"/>
          </p:cNvSpPr>
          <p:nvPr>
            <p:ph type="ftr" sz="quarter" idx="11"/>
          </p:nvPr>
        </p:nvSpPr>
        <p:spPr/>
        <p:txBody>
          <a:bodyPr/>
          <a:lstStyle/>
          <a:p>
            <a:pPr>
              <a:defRPr/>
            </a:pPr>
            <a:endParaRPr lang="en-GB"/>
          </a:p>
        </p:txBody>
      </p:sp>
      <p:sp>
        <p:nvSpPr>
          <p:cNvPr id="6" name="Slide Number Placeholder 6"/>
          <p:cNvSpPr>
            <a:spLocks noGrp="1"/>
          </p:cNvSpPr>
          <p:nvPr>
            <p:ph type="sldNum" sz="quarter" idx="12"/>
          </p:nvPr>
        </p:nvSpPr>
        <p:spPr/>
        <p:txBody>
          <a:bodyPr/>
          <a:lstStyle/>
          <a:p>
            <a:pPr>
              <a:defRPr/>
            </a:pPr>
            <a:fld id="{E716CB43-F191-4956-B2A0-ED32386332FD}" type="slidenum">
              <a:rPr lang="en-GB" altLang="en-US" smtClean="0"/>
              <a:pPr>
                <a:defRPr/>
              </a:pPr>
              <a:t>‹#›</a:t>
            </a:fld>
            <a:endParaRPr lang="en-GB" altLang="en-US"/>
          </a:p>
        </p:txBody>
      </p:sp>
    </p:spTree>
    <p:extLst>
      <p:ext uri="{BB962C8B-B14F-4D97-AF65-F5344CB8AC3E}">
        <p14:creationId xmlns:p14="http://schemas.microsoft.com/office/powerpoint/2010/main" val="372669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46A578-8F01-47BF-8109-A9A7629ACAE6}" type="datetimeFigureOut">
              <a:rPr lang="en-GB" smtClean="0"/>
              <a:pPr>
                <a:defRPr/>
              </a:pPr>
              <a:t>16/01/2023</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A5D7524-CF06-4020-9E72-0E4C7AA33EA5}" type="slidenum">
              <a:rPr lang="en-GB" altLang="en-US" smtClean="0"/>
              <a:pPr>
                <a:defRPr/>
              </a:pPr>
              <a:t>‹#›</a:t>
            </a:fld>
            <a:endParaRPr lang="en-GB" altLang="en-US"/>
          </a:p>
        </p:txBody>
      </p:sp>
    </p:spTree>
    <p:extLst>
      <p:ext uri="{BB962C8B-B14F-4D97-AF65-F5344CB8AC3E}">
        <p14:creationId xmlns:p14="http://schemas.microsoft.com/office/powerpoint/2010/main" val="230178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D33C50AB-29A6-4553-A503-BAA40060844F}" type="datetimeFigureOut">
              <a:rPr lang="en-GB" smtClean="0"/>
              <a:pPr>
                <a:defRPr/>
              </a:pPr>
              <a:t>16/01/2023</a:t>
            </a:fld>
            <a:endParaRPr lang="en-GB"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GB"/>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81687382-989C-44E6-8A4B-54B448ABCC8C}" type="slidenum">
              <a:rPr lang="en-GB" altLang="en-US" smtClean="0"/>
              <a:pPr>
                <a:defRPr/>
              </a:pPr>
              <a:t>‹#›</a:t>
            </a:fld>
            <a:endParaRPr lang="en-GB" altLang="en-US"/>
          </a:p>
        </p:txBody>
      </p:sp>
    </p:spTree>
    <p:extLst>
      <p:ext uri="{BB962C8B-B14F-4D97-AF65-F5344CB8AC3E}">
        <p14:creationId xmlns:p14="http://schemas.microsoft.com/office/powerpoint/2010/main" val="2567581092"/>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hyperlink" Target="https://www.cambria.ac.uk/school-services/school-links/"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Natalie.Williams@maelorschool.org.uk" TargetMode="External"/><Relationship Id="rId2" Type="http://schemas.openxmlformats.org/officeDocument/2006/relationships/hyperlink" Target="mailto:Nicola.Holden@maelorschool.org.uk" TargetMode="External"/><Relationship Id="rId1" Type="http://schemas.openxmlformats.org/officeDocument/2006/relationships/slideLayout" Target="../slideLayouts/slideLayout2.xml"/><Relationship Id="rId4" Type="http://schemas.openxmlformats.org/officeDocument/2006/relationships/hyperlink" Target="https://careerswales.gov.wales/courses-and-training/year-8-and-9-subject-option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076" name="Picture 2">
            <a:extLst>
              <a:ext uri="{FF2B5EF4-FFF2-40B4-BE49-F238E27FC236}">
                <a16:creationId xmlns:a16="http://schemas.microsoft.com/office/drawing/2014/main" id="{4ECD3CAF-0532-4E28-AE41-BDAB1B887FD5}"/>
              </a:ext>
            </a:extLst>
          </p:cNvPr>
          <p:cNvPicPr>
            <a:picLocks noChangeAspect="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7577" r="37272" b="1513"/>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FD2B4A4-5B9A-4CE3-AE02-2BAD81FD1080}"/>
              </a:ext>
            </a:extLst>
          </p:cNvPr>
          <p:cNvSpPr>
            <a:spLocks noGrp="1"/>
          </p:cNvSpPr>
          <p:nvPr>
            <p:ph type="ctrTitle"/>
          </p:nvPr>
        </p:nvSpPr>
        <p:spPr>
          <a:xfrm>
            <a:off x="866216" y="1447800"/>
            <a:ext cx="6619243" cy="3329581"/>
          </a:xfrm>
        </p:spPr>
        <p:txBody>
          <a:bodyPr>
            <a:normAutofit/>
          </a:bodyPr>
          <a:lstStyle/>
          <a:p>
            <a:pPr eaLnBrk="1" fontAlgn="auto" hangingPunct="1">
              <a:spcAft>
                <a:spcPts val="0"/>
              </a:spcAft>
              <a:defRPr/>
            </a:pPr>
            <a:r>
              <a:rPr lang="en-GB"/>
              <a:t>The Maelor School</a:t>
            </a:r>
            <a:endParaRPr lang="en-GB" dirty="0"/>
          </a:p>
        </p:txBody>
      </p:sp>
      <p:sp>
        <p:nvSpPr>
          <p:cNvPr id="3075" name="Subtitle 2">
            <a:extLst>
              <a:ext uri="{FF2B5EF4-FFF2-40B4-BE49-F238E27FC236}">
                <a16:creationId xmlns:a16="http://schemas.microsoft.com/office/drawing/2014/main" id="{0C069948-EBEF-460E-A88C-278F1F8F469B}"/>
              </a:ext>
            </a:extLst>
          </p:cNvPr>
          <p:cNvSpPr>
            <a:spLocks noGrp="1"/>
          </p:cNvSpPr>
          <p:nvPr>
            <p:ph type="subTitle" idx="1"/>
          </p:nvPr>
        </p:nvSpPr>
        <p:spPr>
          <a:xfrm>
            <a:off x="866216" y="4777380"/>
            <a:ext cx="6619243" cy="861420"/>
          </a:xfrm>
        </p:spPr>
        <p:txBody>
          <a:bodyPr>
            <a:normAutofit/>
          </a:bodyPr>
          <a:lstStyle/>
          <a:p>
            <a:pPr eaLnBrk="1" hangingPunct="1"/>
            <a:r>
              <a:rPr lang="en-GB" altLang="en-US" dirty="0"/>
              <a:t>Options  </a:t>
            </a:r>
            <a:r>
              <a:rPr lang="en-GB" altLang="en-US"/>
              <a:t>Evening 2023</a:t>
            </a:r>
            <a:endParaRPr lang="en-GB" altLang="en-US" dirty="0"/>
          </a:p>
        </p:txBody>
      </p:sp>
      <p:sp>
        <p:nvSpPr>
          <p:cNvPr id="73" name="Rectangle 72">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8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5C9E0E5-CE4A-45F7-96E8-9198BF4DE20C}"/>
              </a:ext>
            </a:extLst>
          </p:cNvPr>
          <p:cNvSpPr>
            <a:spLocks noGrp="1"/>
          </p:cNvSpPr>
          <p:nvPr>
            <p:ph type="title"/>
          </p:nvPr>
        </p:nvSpPr>
        <p:spPr>
          <a:xfrm>
            <a:off x="604646" y="804672"/>
            <a:ext cx="2641019" cy="5248656"/>
          </a:xfrm>
        </p:spPr>
        <p:txBody>
          <a:bodyPr anchor="ctr">
            <a:normAutofit/>
          </a:bodyPr>
          <a:lstStyle/>
          <a:p>
            <a:pPr algn="ctr">
              <a:defRPr/>
            </a:pPr>
            <a:r>
              <a:rPr lang="en-GB" dirty="0"/>
              <a:t>Science</a:t>
            </a:r>
          </a:p>
        </p:txBody>
      </p:sp>
      <p:sp>
        <p:nvSpPr>
          <p:cNvPr id="10243" name="Content Placeholder 2">
            <a:extLst>
              <a:ext uri="{FF2B5EF4-FFF2-40B4-BE49-F238E27FC236}">
                <a16:creationId xmlns:a16="http://schemas.microsoft.com/office/drawing/2014/main" id="{5F01CD99-C292-4F81-801D-72244829A440}"/>
              </a:ext>
            </a:extLst>
          </p:cNvPr>
          <p:cNvSpPr>
            <a:spLocks noGrp="1"/>
          </p:cNvSpPr>
          <p:nvPr>
            <p:ph idx="1"/>
          </p:nvPr>
        </p:nvSpPr>
        <p:spPr>
          <a:xfrm>
            <a:off x="3731895" y="804671"/>
            <a:ext cx="4799948" cy="5248657"/>
          </a:xfrm>
        </p:spPr>
        <p:txBody>
          <a:bodyPr anchor="ctr">
            <a:noAutofit/>
          </a:bodyPr>
          <a:lstStyle/>
          <a:p>
            <a:r>
              <a:rPr lang="en-GB" altLang="en-US" sz="2400" dirty="0"/>
              <a:t>Many across the country do Dual award Science,(Science  or Applied Science)</a:t>
            </a:r>
          </a:p>
          <a:p>
            <a:r>
              <a:rPr lang="en-GB" altLang="en-US" sz="2400" dirty="0"/>
              <a:t>Biology, Chemistry and Physics all included</a:t>
            </a:r>
          </a:p>
          <a:p>
            <a:r>
              <a:rPr lang="en-GB" altLang="en-US" sz="2400" dirty="0"/>
              <a:t>2 GCSEs</a:t>
            </a:r>
          </a:p>
          <a:p>
            <a:r>
              <a:rPr lang="en-GB" altLang="en-US" sz="2400" dirty="0"/>
              <a:t>1 class of Separate Sciences, extra but not harder.  They gain 3 GCSEs</a:t>
            </a:r>
          </a:p>
          <a:p>
            <a:r>
              <a:rPr lang="en-GB" altLang="en-US" sz="2400" dirty="0"/>
              <a:t>Is not required for A levels just different topics, does provide a better grounding.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8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8012C1F-88C2-4939-B032-F1B112C2B5AE}"/>
              </a:ext>
            </a:extLst>
          </p:cNvPr>
          <p:cNvSpPr>
            <a:spLocks noGrp="1"/>
          </p:cNvSpPr>
          <p:nvPr>
            <p:ph type="title"/>
          </p:nvPr>
        </p:nvSpPr>
        <p:spPr>
          <a:xfrm>
            <a:off x="604646" y="804672"/>
            <a:ext cx="2641019" cy="5248656"/>
          </a:xfrm>
        </p:spPr>
        <p:txBody>
          <a:bodyPr anchor="ctr">
            <a:normAutofit/>
          </a:bodyPr>
          <a:lstStyle/>
          <a:p>
            <a:pPr algn="ctr">
              <a:defRPr/>
            </a:pPr>
            <a:r>
              <a:rPr lang="en-GB" sz="3600"/>
              <a:t>Computer Science</a:t>
            </a:r>
          </a:p>
        </p:txBody>
      </p:sp>
      <p:sp>
        <p:nvSpPr>
          <p:cNvPr id="11267" name="Content Placeholder 2">
            <a:extLst>
              <a:ext uri="{FF2B5EF4-FFF2-40B4-BE49-F238E27FC236}">
                <a16:creationId xmlns:a16="http://schemas.microsoft.com/office/drawing/2014/main" id="{0D4A92A3-60B4-45B7-A666-25B1495EA92C}"/>
              </a:ext>
            </a:extLst>
          </p:cNvPr>
          <p:cNvSpPr>
            <a:spLocks noGrp="1"/>
          </p:cNvSpPr>
          <p:nvPr>
            <p:ph idx="1"/>
          </p:nvPr>
        </p:nvSpPr>
        <p:spPr>
          <a:xfrm>
            <a:off x="3731895" y="804671"/>
            <a:ext cx="4799948" cy="5248657"/>
          </a:xfrm>
        </p:spPr>
        <p:txBody>
          <a:bodyPr anchor="ctr">
            <a:normAutofit/>
          </a:bodyPr>
          <a:lstStyle/>
          <a:p>
            <a:r>
              <a:rPr lang="en-GB" altLang="en-US" sz="2800" dirty="0"/>
              <a:t>For the most able – very difficult Maths</a:t>
            </a:r>
          </a:p>
          <a:p>
            <a:r>
              <a:rPr lang="en-GB" altLang="en-US" sz="2800" dirty="0"/>
              <a:t>Restricted to one class</a:t>
            </a:r>
          </a:p>
          <a:p>
            <a:r>
              <a:rPr lang="en-GB" altLang="en-US" sz="2800" dirty="0"/>
              <a:t>Strong results – Better than CC</a:t>
            </a:r>
          </a:p>
          <a:p>
            <a:r>
              <a:rPr lang="en-GB" altLang="en-US" sz="2800" dirty="0"/>
              <a:t>Don’t choose this and ICT, not varied enough.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DD00957-5FB2-476B-BE9A-A4982A5FCBFA}"/>
              </a:ext>
            </a:extLst>
          </p:cNvPr>
          <p:cNvSpPr>
            <a:spLocks noGrp="1"/>
          </p:cNvSpPr>
          <p:nvPr>
            <p:ph type="title"/>
          </p:nvPr>
        </p:nvSpPr>
        <p:spPr>
          <a:xfrm>
            <a:off x="604646" y="804672"/>
            <a:ext cx="2641019" cy="5248656"/>
          </a:xfrm>
        </p:spPr>
        <p:txBody>
          <a:bodyPr anchor="ctr">
            <a:normAutofit/>
          </a:bodyPr>
          <a:lstStyle/>
          <a:p>
            <a:pPr algn="ctr"/>
            <a:r>
              <a:rPr lang="en-GB" dirty="0" err="1"/>
              <a:t>Agored</a:t>
            </a:r>
            <a:r>
              <a:rPr lang="en-GB" dirty="0"/>
              <a:t> Cymru</a:t>
            </a:r>
          </a:p>
        </p:txBody>
      </p:sp>
      <p:sp>
        <p:nvSpPr>
          <p:cNvPr id="3" name="Content Placeholder 2">
            <a:extLst>
              <a:ext uri="{FF2B5EF4-FFF2-40B4-BE49-F238E27FC236}">
                <a16:creationId xmlns:a16="http://schemas.microsoft.com/office/drawing/2014/main" id="{B474B330-B45E-42BE-8259-5E6B0FBE6D38}"/>
              </a:ext>
            </a:extLst>
          </p:cNvPr>
          <p:cNvSpPr>
            <a:spLocks noGrp="1"/>
          </p:cNvSpPr>
          <p:nvPr>
            <p:ph idx="1"/>
          </p:nvPr>
        </p:nvSpPr>
        <p:spPr>
          <a:xfrm>
            <a:off x="3731895" y="804671"/>
            <a:ext cx="4799948" cy="5248657"/>
          </a:xfrm>
        </p:spPr>
        <p:txBody>
          <a:bodyPr anchor="ctr">
            <a:normAutofit/>
          </a:bodyPr>
          <a:lstStyle/>
          <a:p>
            <a:pPr>
              <a:lnSpc>
                <a:spcPct val="90000"/>
              </a:lnSpc>
            </a:pPr>
            <a:r>
              <a:rPr lang="en-GB" sz="2400" dirty="0"/>
              <a:t>Level 2 Vocational Courses (GCSE equivalent.)</a:t>
            </a:r>
          </a:p>
          <a:p>
            <a:pPr>
              <a:lnSpc>
                <a:spcPct val="90000"/>
              </a:lnSpc>
            </a:pPr>
            <a:r>
              <a:rPr lang="en-GB" sz="2400" dirty="0"/>
              <a:t>Already offering the PSE program on PG Days.</a:t>
            </a:r>
          </a:p>
          <a:p>
            <a:pPr>
              <a:lnSpc>
                <a:spcPct val="90000"/>
              </a:lnSpc>
            </a:pPr>
            <a:r>
              <a:rPr lang="en-GB" sz="2400" dirty="0"/>
              <a:t>Exciting opportunity to  engage in some very different types of learning.</a:t>
            </a:r>
          </a:p>
          <a:p>
            <a:pPr>
              <a:lnSpc>
                <a:spcPct val="90000"/>
              </a:lnSpc>
            </a:pPr>
            <a:r>
              <a:rPr lang="en-GB" sz="2400" dirty="0"/>
              <a:t>Two new courses offered: </a:t>
            </a:r>
          </a:p>
          <a:p>
            <a:pPr>
              <a:lnSpc>
                <a:spcPct val="90000"/>
              </a:lnSpc>
              <a:buFont typeface="+mj-lt"/>
              <a:buAutoNum type="arabicPeriod"/>
            </a:pPr>
            <a:endParaRPr lang="en-GB" sz="2400" dirty="0"/>
          </a:p>
          <a:p>
            <a:pPr>
              <a:lnSpc>
                <a:spcPct val="90000"/>
              </a:lnSpc>
              <a:buFont typeface="+mj-lt"/>
              <a:buAutoNum type="arabicPeriod"/>
            </a:pPr>
            <a:r>
              <a:rPr lang="en-GB" sz="2400" dirty="0"/>
              <a:t>Learning in the Outdoors</a:t>
            </a:r>
          </a:p>
          <a:p>
            <a:pPr>
              <a:lnSpc>
                <a:spcPct val="90000"/>
              </a:lnSpc>
              <a:buFont typeface="+mj-lt"/>
              <a:buAutoNum type="arabicPeriod"/>
            </a:pPr>
            <a:r>
              <a:rPr lang="en-GB" sz="2400" dirty="0"/>
              <a:t>Work Related Education</a:t>
            </a:r>
          </a:p>
        </p:txBody>
      </p:sp>
    </p:spTree>
    <p:extLst>
      <p:ext uri="{BB962C8B-B14F-4D97-AF65-F5344CB8AC3E}">
        <p14:creationId xmlns:p14="http://schemas.microsoft.com/office/powerpoint/2010/main" val="356292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3CEEFF1-B434-45E2-9970-78C71873FCE1}"/>
              </a:ext>
            </a:extLst>
          </p:cNvPr>
          <p:cNvSpPr>
            <a:spLocks noGrp="1"/>
          </p:cNvSpPr>
          <p:nvPr>
            <p:ph type="title"/>
          </p:nvPr>
        </p:nvSpPr>
        <p:spPr>
          <a:xfrm>
            <a:off x="489857" y="1645920"/>
            <a:ext cx="2642159" cy="4470821"/>
          </a:xfrm>
        </p:spPr>
        <p:txBody>
          <a:bodyPr>
            <a:normAutofit/>
          </a:bodyPr>
          <a:lstStyle/>
          <a:p>
            <a:pPr algn="r"/>
            <a:r>
              <a:rPr lang="en-GB">
                <a:solidFill>
                  <a:schemeClr val="bg2"/>
                </a:solidFill>
              </a:rPr>
              <a:t>Learning in the Oudoors</a:t>
            </a:r>
          </a:p>
        </p:txBody>
      </p:sp>
      <p:sp>
        <p:nvSpPr>
          <p:cNvPr id="3" name="Content Placeholder 2">
            <a:extLst>
              <a:ext uri="{FF2B5EF4-FFF2-40B4-BE49-F238E27FC236}">
                <a16:creationId xmlns:a16="http://schemas.microsoft.com/office/drawing/2014/main" id="{EF6AF86D-15D4-457F-B40F-B090CBCE7EAF}"/>
              </a:ext>
            </a:extLst>
          </p:cNvPr>
          <p:cNvSpPr>
            <a:spLocks noGrp="1"/>
          </p:cNvSpPr>
          <p:nvPr>
            <p:ph idx="1"/>
          </p:nvPr>
        </p:nvSpPr>
        <p:spPr>
          <a:xfrm>
            <a:off x="3874037" y="1193589"/>
            <a:ext cx="4702076" cy="5331755"/>
          </a:xfrm>
        </p:spPr>
        <p:txBody>
          <a:bodyPr>
            <a:normAutofit/>
          </a:bodyPr>
          <a:lstStyle/>
          <a:p>
            <a:r>
              <a:rPr lang="en-GB" dirty="0"/>
              <a:t>Learning in the Outdoors – this course is all about health and safety in the outdoor environment, sustainability, practical outdoor skills, expeditions and developing a greater understanding of the natural resources of Wales.</a:t>
            </a:r>
          </a:p>
          <a:p>
            <a:r>
              <a:rPr lang="en-GB" dirty="0"/>
              <a:t>100% coursework/Practical work</a:t>
            </a:r>
          </a:p>
          <a:p>
            <a:r>
              <a:rPr lang="en-GB" dirty="0"/>
              <a:t>Gains 1 or 2 GCSE equivalents at a grade B depending on how many units completed. </a:t>
            </a:r>
          </a:p>
          <a:p>
            <a:r>
              <a:rPr lang="en-GB" dirty="0"/>
              <a:t>Recognised by colleges for entry requirements.</a:t>
            </a:r>
          </a:p>
          <a:p>
            <a:endParaRPr lang="en-GB" dirty="0"/>
          </a:p>
        </p:txBody>
      </p:sp>
    </p:spTree>
    <p:extLst>
      <p:ext uri="{BB962C8B-B14F-4D97-AF65-F5344CB8AC3E}">
        <p14:creationId xmlns:p14="http://schemas.microsoft.com/office/powerpoint/2010/main" val="372638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3B65BB-B364-4ABA-8E65-C199B1E95FAA}"/>
              </a:ext>
            </a:extLst>
          </p:cNvPr>
          <p:cNvSpPr>
            <a:spLocks noGrp="1"/>
          </p:cNvSpPr>
          <p:nvPr>
            <p:ph type="title"/>
          </p:nvPr>
        </p:nvSpPr>
        <p:spPr>
          <a:xfrm>
            <a:off x="489857" y="1645920"/>
            <a:ext cx="2642159" cy="4470821"/>
          </a:xfrm>
        </p:spPr>
        <p:txBody>
          <a:bodyPr>
            <a:normAutofit/>
          </a:bodyPr>
          <a:lstStyle/>
          <a:p>
            <a:pPr algn="r"/>
            <a:r>
              <a:rPr lang="en-GB" sz="3900">
                <a:solidFill>
                  <a:schemeClr val="bg2"/>
                </a:solidFill>
              </a:rPr>
              <a:t>Work Related Education</a:t>
            </a:r>
          </a:p>
        </p:txBody>
      </p:sp>
      <p:sp>
        <p:nvSpPr>
          <p:cNvPr id="3" name="Content Placeholder 2">
            <a:extLst>
              <a:ext uri="{FF2B5EF4-FFF2-40B4-BE49-F238E27FC236}">
                <a16:creationId xmlns:a16="http://schemas.microsoft.com/office/drawing/2014/main" id="{864DE3E8-4A7B-4560-B189-61E4940AF3F8}"/>
              </a:ext>
            </a:extLst>
          </p:cNvPr>
          <p:cNvSpPr>
            <a:spLocks noGrp="1"/>
          </p:cNvSpPr>
          <p:nvPr>
            <p:ph idx="1"/>
          </p:nvPr>
        </p:nvSpPr>
        <p:spPr>
          <a:xfrm>
            <a:off x="3903081" y="1193589"/>
            <a:ext cx="4702076" cy="4470821"/>
          </a:xfrm>
        </p:spPr>
        <p:txBody>
          <a:bodyPr>
            <a:normAutofit fontScale="92500" lnSpcReduction="10000"/>
          </a:bodyPr>
          <a:lstStyle/>
          <a:p>
            <a:r>
              <a:rPr lang="en-GB" dirty="0"/>
              <a:t>Work Related Education – this course is all about exploring potential different careers and the skills and attributes required in the workplace including how to complete the job application process, and will include some work experience in a field of interest to the learner.</a:t>
            </a:r>
          </a:p>
          <a:p>
            <a:r>
              <a:rPr lang="en-GB" dirty="0"/>
              <a:t>100% coursework/Practical work</a:t>
            </a:r>
          </a:p>
          <a:p>
            <a:r>
              <a:rPr lang="en-GB" dirty="0"/>
              <a:t>Gains 1 or 2 GCSE equivalents at a grade B depending on how many units completed. </a:t>
            </a:r>
          </a:p>
          <a:p>
            <a:r>
              <a:rPr lang="en-GB" dirty="0"/>
              <a:t>Recognised by colleges for entry requirements.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7745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0" name="Freeform: Shape 139">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FEAF5E-6B1B-45C8-BE97-21C86B63DDDF}"/>
              </a:ext>
            </a:extLst>
          </p:cNvPr>
          <p:cNvSpPr>
            <a:spLocks noGrp="1"/>
          </p:cNvSpPr>
          <p:nvPr>
            <p:ph type="title"/>
          </p:nvPr>
        </p:nvSpPr>
        <p:spPr>
          <a:xfrm>
            <a:off x="489857" y="1645920"/>
            <a:ext cx="2642159" cy="4470821"/>
          </a:xfrm>
        </p:spPr>
        <p:txBody>
          <a:bodyPr>
            <a:normAutofit/>
          </a:bodyPr>
          <a:lstStyle/>
          <a:p>
            <a:pPr algn="r">
              <a:defRPr/>
            </a:pPr>
            <a:r>
              <a:rPr lang="en-GB">
                <a:solidFill>
                  <a:schemeClr val="bg2"/>
                </a:solidFill>
              </a:rPr>
              <a:t>College Courses</a:t>
            </a:r>
          </a:p>
        </p:txBody>
      </p:sp>
      <p:sp>
        <p:nvSpPr>
          <p:cNvPr id="16387" name="Content Placeholder 2">
            <a:extLst>
              <a:ext uri="{FF2B5EF4-FFF2-40B4-BE49-F238E27FC236}">
                <a16:creationId xmlns:a16="http://schemas.microsoft.com/office/drawing/2014/main" id="{C07CE4DC-6924-4423-B938-F1300784773E}"/>
              </a:ext>
            </a:extLst>
          </p:cNvPr>
          <p:cNvSpPr>
            <a:spLocks noGrp="1"/>
          </p:cNvSpPr>
          <p:nvPr>
            <p:ph idx="1"/>
          </p:nvPr>
        </p:nvSpPr>
        <p:spPr>
          <a:xfrm>
            <a:off x="3893251" y="332656"/>
            <a:ext cx="4702076" cy="5259747"/>
          </a:xfrm>
        </p:spPr>
        <p:txBody>
          <a:bodyPr>
            <a:noAutofit/>
          </a:bodyPr>
          <a:lstStyle/>
          <a:p>
            <a:pPr>
              <a:lnSpc>
                <a:spcPct val="90000"/>
              </a:lnSpc>
            </a:pPr>
            <a:r>
              <a:rPr lang="en-GB" altLang="en-US" sz="2400" dirty="0"/>
              <a:t>Run on Wednesday afternoons.</a:t>
            </a:r>
          </a:p>
          <a:p>
            <a:pPr>
              <a:lnSpc>
                <a:spcPct val="90000"/>
              </a:lnSpc>
            </a:pPr>
            <a:r>
              <a:rPr lang="en-GB" altLang="en-US" sz="2400" dirty="0"/>
              <a:t>Bus collects from school at 12.45 pm and drops at correct college site.</a:t>
            </a:r>
          </a:p>
          <a:p>
            <a:pPr>
              <a:lnSpc>
                <a:spcPct val="90000"/>
              </a:lnSpc>
            </a:pPr>
            <a:r>
              <a:rPr lang="en-GB" altLang="en-US" sz="2400" dirty="0"/>
              <a:t>Courses run until 4.15 p.m.</a:t>
            </a:r>
          </a:p>
          <a:p>
            <a:pPr>
              <a:lnSpc>
                <a:spcPct val="90000"/>
              </a:lnSpc>
            </a:pPr>
            <a:r>
              <a:rPr lang="en-GB" altLang="en-US" sz="2400" dirty="0"/>
              <a:t>Parents need to arrange own transport home.</a:t>
            </a:r>
          </a:p>
          <a:p>
            <a:pPr>
              <a:lnSpc>
                <a:spcPct val="90000"/>
              </a:lnSpc>
            </a:pPr>
            <a:r>
              <a:rPr lang="en-GB" altLang="en-US" sz="2400" dirty="0"/>
              <a:t>Can only choose 1.</a:t>
            </a:r>
          </a:p>
          <a:p>
            <a:pPr>
              <a:lnSpc>
                <a:spcPct val="90000"/>
              </a:lnSpc>
            </a:pPr>
            <a:r>
              <a:rPr lang="en-GB" altLang="en-US" sz="2400" dirty="0"/>
              <a:t>Big commitment, no changes allowed after the 3</a:t>
            </a:r>
            <a:r>
              <a:rPr lang="en-GB" altLang="en-US" sz="2400" baseline="30000" dirty="0"/>
              <a:t>rd</a:t>
            </a:r>
            <a:r>
              <a:rPr lang="en-GB" altLang="en-US" sz="2400" dirty="0"/>
              <a:t> week of term.</a:t>
            </a:r>
          </a:p>
          <a:p>
            <a:pPr>
              <a:lnSpc>
                <a:spcPct val="90000"/>
              </a:lnSpc>
            </a:pPr>
            <a:r>
              <a:rPr lang="en-GB" altLang="en-US" sz="2400" dirty="0"/>
              <a:t>Spanish also offered as a twilight.  Day not yet confirmed.  4.30-6.30 after school.  Parents to drop off and collect.</a:t>
            </a:r>
            <a:br>
              <a:rPr lang="en-GB" altLang="en-US" sz="2400" dirty="0"/>
            </a:br>
            <a:endParaRPr lang="en-GB"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B427ED64-0B99-4417-BE95-7B49263A3070}"/>
              </a:ext>
            </a:extLst>
          </p:cNvPr>
          <p:cNvSpPr>
            <a:spLocks noGrp="1"/>
          </p:cNvSpPr>
          <p:nvPr>
            <p:ph type="title"/>
          </p:nvPr>
        </p:nvSpPr>
        <p:spPr>
          <a:xfrm>
            <a:off x="6150209" y="1325880"/>
            <a:ext cx="2508015" cy="3066507"/>
          </a:xfrm>
        </p:spPr>
        <p:txBody>
          <a:bodyPr vert="horz" lIns="91440" tIns="45720" rIns="91440" bIns="45720" rtlCol="0" anchor="b">
            <a:normAutofit/>
          </a:bodyPr>
          <a:lstStyle/>
          <a:p>
            <a:r>
              <a:rPr lang="en-US" sz="4700"/>
              <a:t>College Courses</a:t>
            </a:r>
          </a:p>
        </p:txBody>
      </p:sp>
      <p:sp>
        <p:nvSpPr>
          <p:cNvPr id="25" name="Rectangle 24">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85" y="639905"/>
            <a:ext cx="5186748"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334E709F-2B52-6424-C80C-880EA9B884B6}"/>
              </a:ext>
            </a:extLst>
          </p:cNvPr>
          <p:cNvGraphicFramePr>
            <a:graphicFrameLocks noGrp="1"/>
          </p:cNvGraphicFramePr>
          <p:nvPr>
            <p:extLst>
              <p:ext uri="{D42A27DB-BD31-4B8C-83A1-F6EECF244321}">
                <p14:modId xmlns:p14="http://schemas.microsoft.com/office/powerpoint/2010/main" val="903471467"/>
              </p:ext>
            </p:extLst>
          </p:nvPr>
        </p:nvGraphicFramePr>
        <p:xfrm>
          <a:off x="822909" y="1038475"/>
          <a:ext cx="4368775" cy="4910801"/>
        </p:xfrm>
        <a:graphic>
          <a:graphicData uri="http://schemas.openxmlformats.org/drawingml/2006/table">
            <a:tbl>
              <a:tblPr/>
              <a:tblGrid>
                <a:gridCol w="715543">
                  <a:extLst>
                    <a:ext uri="{9D8B030D-6E8A-4147-A177-3AD203B41FA5}">
                      <a16:colId xmlns:a16="http://schemas.microsoft.com/office/drawing/2014/main" val="185632276"/>
                    </a:ext>
                  </a:extLst>
                </a:gridCol>
                <a:gridCol w="2154403">
                  <a:extLst>
                    <a:ext uri="{9D8B030D-6E8A-4147-A177-3AD203B41FA5}">
                      <a16:colId xmlns:a16="http://schemas.microsoft.com/office/drawing/2014/main" val="1098836396"/>
                    </a:ext>
                  </a:extLst>
                </a:gridCol>
                <a:gridCol w="1498829">
                  <a:extLst>
                    <a:ext uri="{9D8B030D-6E8A-4147-A177-3AD203B41FA5}">
                      <a16:colId xmlns:a16="http://schemas.microsoft.com/office/drawing/2014/main" val="3888888485"/>
                    </a:ext>
                  </a:extLst>
                </a:gridCol>
              </a:tblGrid>
              <a:tr h="208725">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 </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Name of Course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Location</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CD433"/>
                    </a:solidFill>
                  </a:tcPr>
                </a:tc>
                <a:extLst>
                  <a:ext uri="{0D108BD9-81ED-4DB2-BD59-A6C34878D82A}">
                    <a16:rowId xmlns:a16="http://schemas.microsoft.com/office/drawing/2014/main" val="3516998817"/>
                  </a:ext>
                </a:extLst>
              </a:tr>
              <a:tr h="389554">
                <a:tc>
                  <a:txBody>
                    <a:bodyPr/>
                    <a:lstStyle/>
                    <a:p>
                      <a:pPr marR="0" indent="0" algn="l" rtl="0">
                        <a:lnSpc>
                          <a:spcPct val="107000"/>
                        </a:lnSpc>
                        <a:spcBef>
                          <a:spcPts val="0"/>
                        </a:spcBef>
                        <a:spcAft>
                          <a:spcPts val="800"/>
                        </a:spcAft>
                      </a:pPr>
                      <a:r>
                        <a:rPr lang="en-GB" sz="900" b="1" kern="1400">
                          <a:ln>
                            <a:noFill/>
                          </a:ln>
                          <a:solidFill>
                            <a:srgbClr val="FFFFFF"/>
                          </a:solidFill>
                          <a:effectLst/>
                          <a:latin typeface="Century Gothic" panose="020B0502020202020204" pitchFamily="34" charset="0"/>
                        </a:rPr>
                        <a:t>Level 1/2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400">
                          <a:ln>
                            <a:noFill/>
                          </a:ln>
                          <a:solidFill>
                            <a:srgbClr val="000000"/>
                          </a:solidFill>
                          <a:effectLst/>
                          <a:latin typeface="Century Gothic" panose="020B0502020202020204" pitchFamily="34" charset="0"/>
                        </a:rPr>
                        <a:t>Sport and Coaching</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tc>
                  <a:txBody>
                    <a:bodyPr/>
                    <a:lstStyle/>
                    <a:p>
                      <a:pPr marR="0" indent="0" algn="l" rtl="0">
                        <a:lnSpc>
                          <a:spcPct val="107000"/>
                        </a:lnSpc>
                        <a:spcBef>
                          <a:spcPts val="0"/>
                        </a:spcBef>
                        <a:spcAft>
                          <a:spcPts val="800"/>
                        </a:spcAft>
                      </a:pPr>
                      <a:r>
                        <a:rPr lang="en-GB" sz="900" kern="1400">
                          <a:ln>
                            <a:noFill/>
                          </a:ln>
                          <a:solidFill>
                            <a:srgbClr val="000000"/>
                          </a:solidFill>
                          <a:effectLst/>
                          <a:latin typeface="Century Gothic" panose="020B0502020202020204" pitchFamily="34" charset="0"/>
                        </a:rPr>
                        <a:t>Grove Park Site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extLst>
                  <a:ext uri="{0D108BD9-81ED-4DB2-BD59-A6C34878D82A}">
                    <a16:rowId xmlns:a16="http://schemas.microsoft.com/office/drawing/2014/main" val="2678448159"/>
                  </a:ext>
                </a:extLst>
              </a:tr>
              <a:tr h="416982">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Business Studies </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Grove Park Site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extLst>
                  <a:ext uri="{0D108BD9-81ED-4DB2-BD59-A6C34878D82A}">
                    <a16:rowId xmlns:a16="http://schemas.microsoft.com/office/drawing/2014/main" val="2060910623"/>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Performing Arts</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Grove Park Site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extLst>
                  <a:ext uri="{0D108BD9-81ED-4DB2-BD59-A6C34878D82A}">
                    <a16:rowId xmlns:a16="http://schemas.microsoft.com/office/drawing/2014/main" val="2138325125"/>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Engineering</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Bersham Road</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extLst>
                  <a:ext uri="{0D108BD9-81ED-4DB2-BD59-A6C34878D82A}">
                    <a16:rowId xmlns:a16="http://schemas.microsoft.com/office/drawing/2014/main" val="3126745272"/>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Construction</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Bersham Road</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extLst>
                  <a:ext uri="{0D108BD9-81ED-4DB2-BD59-A6C34878D82A}">
                    <a16:rowId xmlns:a16="http://schemas.microsoft.com/office/drawing/2014/main" val="2043674794"/>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1</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Engineering</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Bersham Road</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extLst>
                  <a:ext uri="{0D108BD9-81ED-4DB2-BD59-A6C34878D82A}">
                    <a16:rowId xmlns:a16="http://schemas.microsoft.com/office/drawing/2014/main" val="1127123877"/>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1</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Basic Construction Skills</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Bersham Road</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extLst>
                  <a:ext uri="{0D108BD9-81ED-4DB2-BD59-A6C34878D82A}">
                    <a16:rowId xmlns:a16="http://schemas.microsoft.com/office/drawing/2014/main" val="2174894651"/>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Public Services</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Grove Park Site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extLst>
                  <a:ext uri="{0D108BD9-81ED-4DB2-BD59-A6C34878D82A}">
                    <a16:rowId xmlns:a16="http://schemas.microsoft.com/office/drawing/2014/main" val="2832109"/>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Catering</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Grove Park Site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extLst>
                  <a:ext uri="{0D108BD9-81ED-4DB2-BD59-A6C34878D82A}">
                    <a16:rowId xmlns:a16="http://schemas.microsoft.com/office/drawing/2014/main" val="94821622"/>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Level 2</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Hairdressing and Beauty Therapy</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Grove Park Site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extLst>
                  <a:ext uri="{0D108BD9-81ED-4DB2-BD59-A6C34878D82A}">
                    <a16:rowId xmlns:a16="http://schemas.microsoft.com/office/drawing/2014/main" val="4075653835"/>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GCSE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Health and Social Care </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Grove Park Site</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7E8"/>
                    </a:solidFill>
                  </a:tcPr>
                </a:tc>
                <a:extLst>
                  <a:ext uri="{0D108BD9-81ED-4DB2-BD59-A6C34878D82A}">
                    <a16:rowId xmlns:a16="http://schemas.microsoft.com/office/drawing/2014/main" val="581368202"/>
                  </a:ext>
                </a:extLst>
              </a:tr>
              <a:tr h="389554">
                <a:tc>
                  <a:txBody>
                    <a:bodyPr/>
                    <a:lstStyle/>
                    <a:p>
                      <a:pPr marR="0" indent="0" algn="l" rtl="0">
                        <a:lnSpc>
                          <a:spcPct val="107000"/>
                        </a:lnSpc>
                        <a:spcBef>
                          <a:spcPts val="0"/>
                        </a:spcBef>
                        <a:spcAft>
                          <a:spcPts val="800"/>
                        </a:spcAft>
                      </a:pPr>
                      <a:r>
                        <a:rPr lang="en-GB" sz="900" b="1" kern="1200">
                          <a:ln>
                            <a:noFill/>
                          </a:ln>
                          <a:solidFill>
                            <a:srgbClr val="FFFFFF"/>
                          </a:solidFill>
                          <a:effectLst/>
                          <a:latin typeface="Century Gothic" panose="020B0502020202020204" pitchFamily="34" charset="0"/>
                        </a:rPr>
                        <a:t>GCSE </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33"/>
                    </a:solidFill>
                  </a:tcPr>
                </a:tc>
                <a:tc>
                  <a:txBody>
                    <a:bodyPr/>
                    <a:lstStyle/>
                    <a:p>
                      <a:pPr marR="0" indent="0" algn="l" rtl="0">
                        <a:lnSpc>
                          <a:spcPct val="107000"/>
                        </a:lnSpc>
                        <a:spcBef>
                          <a:spcPts val="0"/>
                        </a:spcBef>
                        <a:spcAft>
                          <a:spcPts val="800"/>
                        </a:spcAft>
                      </a:pPr>
                      <a:r>
                        <a:rPr lang="en-GB" sz="900" kern="1200">
                          <a:ln>
                            <a:noFill/>
                          </a:ln>
                          <a:solidFill>
                            <a:srgbClr val="000000"/>
                          </a:solidFill>
                          <a:effectLst/>
                          <a:latin typeface="Century Gothic" panose="020B0502020202020204" pitchFamily="34" charset="0"/>
                        </a:rPr>
                        <a:t>Computer Science </a:t>
                      </a:r>
                      <a:endParaRPr lang="en-GB" sz="800" kern="140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tc>
                  <a:txBody>
                    <a:bodyPr/>
                    <a:lstStyle/>
                    <a:p>
                      <a:pPr marR="0" indent="0" algn="l" rtl="0">
                        <a:lnSpc>
                          <a:spcPct val="107000"/>
                        </a:lnSpc>
                        <a:spcBef>
                          <a:spcPts val="0"/>
                        </a:spcBef>
                        <a:spcAft>
                          <a:spcPts val="800"/>
                        </a:spcAft>
                      </a:pPr>
                      <a:r>
                        <a:rPr lang="en-GB" sz="900" kern="1200" dirty="0">
                          <a:ln>
                            <a:noFill/>
                          </a:ln>
                          <a:solidFill>
                            <a:srgbClr val="000000"/>
                          </a:solidFill>
                          <a:effectLst/>
                          <a:latin typeface="Century Gothic" panose="020B0502020202020204" pitchFamily="34" charset="0"/>
                        </a:rPr>
                        <a:t>Grove Park Site</a:t>
                      </a:r>
                      <a:endParaRPr lang="en-GB" sz="800" kern="1400" dirty="0">
                        <a:ln>
                          <a:noFill/>
                        </a:ln>
                        <a:solidFill>
                          <a:srgbClr val="000000"/>
                        </a:solidFill>
                        <a:effectLst/>
                        <a:latin typeface="Calibri" panose="020F0502020204030204" pitchFamily="34" charset="0"/>
                      </a:endParaRPr>
                    </a:p>
                  </a:txBody>
                  <a:tcPr marL="59447" marR="59447" marT="74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FCD"/>
                    </a:solidFill>
                  </a:tcPr>
                </a:tc>
                <a:extLst>
                  <a:ext uri="{0D108BD9-81ED-4DB2-BD59-A6C34878D82A}">
                    <a16:rowId xmlns:a16="http://schemas.microsoft.com/office/drawing/2014/main" val="409496613"/>
                  </a:ext>
                </a:extLst>
              </a:tr>
            </a:tbl>
          </a:graphicData>
        </a:graphic>
      </p:graphicFrame>
      <p:sp>
        <p:nvSpPr>
          <p:cNvPr id="3" name="Control 1">
            <a:extLst>
              <a:ext uri="{FF2B5EF4-FFF2-40B4-BE49-F238E27FC236}">
                <a16:creationId xmlns:a16="http://schemas.microsoft.com/office/drawing/2014/main" id="{00D56AE5-6BDF-79DC-FF18-EC9DF6AACD8F}"/>
              </a:ext>
            </a:extLst>
          </p:cNvPr>
          <p:cNvSpPr>
            <a:spLocks noChangeArrowheads="1" noChangeShapeType="1"/>
          </p:cNvSpPr>
          <p:nvPr/>
        </p:nvSpPr>
        <p:spPr bwMode="auto">
          <a:xfrm>
            <a:off x="3306763" y="4619625"/>
            <a:ext cx="5230812" cy="53609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263512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0" name="Rectangle 19">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23">
            <a:extLst>
              <a:ext uri="{FF2B5EF4-FFF2-40B4-BE49-F238E27FC236}">
                <a16:creationId xmlns:a16="http://schemas.microsoft.com/office/drawing/2014/main" id="{CE19B044-213B-4670-997D-10A1AF25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Freeform 5">
            <a:extLst>
              <a:ext uri="{FF2B5EF4-FFF2-40B4-BE49-F238E27FC236}">
                <a16:creationId xmlns:a16="http://schemas.microsoft.com/office/drawing/2014/main" id="{4D0C6EAC-4CF1-4405-BB7A-D6E48E7DE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6" name="Rectangle 25">
            <a:extLst>
              <a:ext uri="{FF2B5EF4-FFF2-40B4-BE49-F238E27FC236}">
                <a16:creationId xmlns:a16="http://schemas.microsoft.com/office/drawing/2014/main" id="{2EF858D7-84ED-4C7D-B0EB-77866DA2D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8" y="0"/>
            <a:ext cx="45735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CD263F-9992-B291-066F-020745C193F7}"/>
              </a:ext>
            </a:extLst>
          </p:cNvPr>
          <p:cNvPicPr>
            <a:picLocks noChangeAspect="1"/>
          </p:cNvPicPr>
          <p:nvPr/>
        </p:nvPicPr>
        <p:blipFill rotWithShape="1">
          <a:blip r:embed="rId7"/>
          <a:srcRect l="40936" t="23401" r="16138" b="19200"/>
          <a:stretch/>
        </p:blipFill>
        <p:spPr>
          <a:xfrm>
            <a:off x="4570807" y="731736"/>
            <a:ext cx="4087103" cy="3074128"/>
          </a:xfrm>
          <a:prstGeom prst="rect">
            <a:avLst/>
          </a:prstGeom>
          <a:effectLst/>
        </p:spPr>
      </p:pic>
      <p:sp>
        <p:nvSpPr>
          <p:cNvPr id="28" name="Rectangle 27">
            <a:extLst>
              <a:ext uri="{FF2B5EF4-FFF2-40B4-BE49-F238E27FC236}">
                <a16:creationId xmlns:a16="http://schemas.microsoft.com/office/drawing/2014/main" id="{DD88D366-AA6E-40A4-A229-24A7DC2CC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D6C5E4A5-FD68-D482-8125-62A32A2A9802}"/>
              </a:ext>
            </a:extLst>
          </p:cNvPr>
          <p:cNvSpPr txBox="1"/>
          <p:nvPr/>
        </p:nvSpPr>
        <p:spPr>
          <a:xfrm>
            <a:off x="244674" y="354230"/>
            <a:ext cx="3549579" cy="5865616"/>
          </a:xfrm>
          <a:prstGeom prst="rect">
            <a:avLst/>
          </a:prstGeom>
        </p:spPr>
        <p:txBody>
          <a:bodyPr vert="horz" lIns="91440" tIns="45720" rIns="91440" bIns="45720" rtlCol="0">
            <a:normAutofit fontScale="25000" lnSpcReduction="20000"/>
          </a:bodyPr>
          <a:lstStyle/>
          <a:p>
            <a:pPr>
              <a:lnSpc>
                <a:spcPct val="90000"/>
              </a:lnSpc>
              <a:spcBef>
                <a:spcPts val="1000"/>
              </a:spcBef>
              <a:buClr>
                <a:schemeClr val="accent1"/>
              </a:buClr>
              <a:buSzPct val="80000"/>
            </a:pPr>
            <a:r>
              <a:rPr lang="en-US" sz="8000" b="1" dirty="0">
                <a:latin typeface="+mj-lt"/>
                <a:ea typeface="+mj-ea"/>
                <a:cs typeface="+mj-cs"/>
              </a:rPr>
              <a:t>It is important to be sure that a college course is the right option for you.  There are open days you can attend at the college on the following dates:</a:t>
            </a:r>
          </a:p>
          <a:p>
            <a:pPr>
              <a:lnSpc>
                <a:spcPct val="90000"/>
              </a:lnSpc>
              <a:spcBef>
                <a:spcPts val="1000"/>
              </a:spcBef>
              <a:buClr>
                <a:schemeClr val="accent1"/>
              </a:buClr>
              <a:buSzPct val="80000"/>
              <a:buFont typeface="Wingdings 3" charset="2"/>
              <a:buChar char=""/>
            </a:pPr>
            <a:endParaRPr lang="en-US" sz="7200" dirty="0">
              <a:latin typeface="+mj-lt"/>
              <a:ea typeface="+mj-ea"/>
              <a:cs typeface="+mj-cs"/>
            </a:endParaRPr>
          </a:p>
          <a:p>
            <a:pPr>
              <a:lnSpc>
                <a:spcPct val="90000"/>
              </a:lnSpc>
              <a:spcBef>
                <a:spcPts val="1000"/>
              </a:spcBef>
              <a:buClr>
                <a:schemeClr val="accent1"/>
              </a:buClr>
              <a:buSzPct val="80000"/>
              <a:buFont typeface="Wingdings 3" charset="2"/>
              <a:buChar char=""/>
            </a:pPr>
            <a:r>
              <a:rPr lang="en-US" sz="7200" dirty="0">
                <a:latin typeface="+mj-lt"/>
                <a:ea typeface="+mj-ea"/>
                <a:cs typeface="+mj-cs"/>
              </a:rPr>
              <a:t>17th January 2023, 5.00 - 7.00pm at Coleg Cambria, Yale, LL12 7AB (All courses except Engineering and Construction) </a:t>
            </a:r>
          </a:p>
          <a:p>
            <a:pPr>
              <a:lnSpc>
                <a:spcPct val="90000"/>
              </a:lnSpc>
              <a:spcBef>
                <a:spcPts val="1000"/>
              </a:spcBef>
              <a:buClr>
                <a:schemeClr val="accent1"/>
              </a:buClr>
              <a:buSzPct val="80000"/>
              <a:buFont typeface="Wingdings 3" charset="2"/>
              <a:buChar char=""/>
            </a:pPr>
            <a:endParaRPr lang="en-US" sz="7200" dirty="0">
              <a:latin typeface="+mj-lt"/>
              <a:ea typeface="+mj-ea"/>
              <a:cs typeface="+mj-cs"/>
            </a:endParaRPr>
          </a:p>
          <a:p>
            <a:pPr>
              <a:lnSpc>
                <a:spcPct val="90000"/>
              </a:lnSpc>
              <a:spcBef>
                <a:spcPts val="1000"/>
              </a:spcBef>
              <a:buClr>
                <a:schemeClr val="accent1"/>
              </a:buClr>
              <a:buSzPct val="80000"/>
              <a:buFont typeface="Wingdings 3" charset="2"/>
              <a:buChar char=""/>
            </a:pPr>
            <a:r>
              <a:rPr lang="en-US" sz="7200" dirty="0">
                <a:latin typeface="+mj-lt"/>
                <a:ea typeface="+mj-ea"/>
                <a:cs typeface="+mj-cs"/>
              </a:rPr>
              <a:t>18th January 2023, 5.00 - 7.00pm at Coleg Cambria, </a:t>
            </a:r>
            <a:r>
              <a:rPr lang="en-US" sz="7200" dirty="0" err="1">
                <a:latin typeface="+mj-lt"/>
                <a:ea typeface="+mj-ea"/>
                <a:cs typeface="+mj-cs"/>
              </a:rPr>
              <a:t>Bersham</a:t>
            </a:r>
            <a:r>
              <a:rPr lang="en-US" sz="7200" dirty="0">
                <a:latin typeface="+mj-lt"/>
                <a:ea typeface="+mj-ea"/>
                <a:cs typeface="+mj-cs"/>
              </a:rPr>
              <a:t> Road, LL13 7UH (Engineering and Construction courses)</a:t>
            </a:r>
          </a:p>
          <a:p>
            <a:pPr>
              <a:lnSpc>
                <a:spcPct val="90000"/>
              </a:lnSpc>
              <a:spcBef>
                <a:spcPts val="1000"/>
              </a:spcBef>
              <a:buClr>
                <a:schemeClr val="accent1"/>
              </a:buClr>
              <a:buSzPct val="80000"/>
              <a:buFont typeface="Wingdings 3" charset="2"/>
              <a:buChar char=""/>
            </a:pPr>
            <a:endParaRPr lang="en-US" sz="7200" dirty="0">
              <a:latin typeface="+mj-lt"/>
              <a:ea typeface="+mj-ea"/>
              <a:cs typeface="+mj-cs"/>
            </a:endParaRPr>
          </a:p>
          <a:p>
            <a:pPr>
              <a:lnSpc>
                <a:spcPct val="90000"/>
              </a:lnSpc>
              <a:spcBef>
                <a:spcPts val="1000"/>
              </a:spcBef>
              <a:buClr>
                <a:schemeClr val="accent1"/>
              </a:buClr>
              <a:buSzPct val="80000"/>
            </a:pPr>
            <a:r>
              <a:rPr lang="en-US" sz="7200" dirty="0">
                <a:latin typeface="+mj-lt"/>
                <a:ea typeface="+mj-ea"/>
                <a:cs typeface="+mj-cs"/>
                <a:hlinkClick r:id="rId8"/>
              </a:rPr>
              <a:t>This link takes you to the appropriate area of the </a:t>
            </a:r>
            <a:r>
              <a:rPr lang="en-US" sz="7200" dirty="0" err="1">
                <a:latin typeface="+mj-lt"/>
                <a:ea typeface="+mj-ea"/>
                <a:cs typeface="+mj-cs"/>
                <a:hlinkClick r:id="rId8"/>
              </a:rPr>
              <a:t>Colleg</a:t>
            </a:r>
            <a:r>
              <a:rPr lang="en-US" sz="7200" dirty="0">
                <a:latin typeface="+mj-lt"/>
                <a:ea typeface="+mj-ea"/>
                <a:cs typeface="+mj-cs"/>
                <a:hlinkClick r:id="rId8"/>
              </a:rPr>
              <a:t> Cambria website. </a:t>
            </a:r>
          </a:p>
          <a:p>
            <a:pPr>
              <a:lnSpc>
                <a:spcPct val="90000"/>
              </a:lnSpc>
              <a:spcBef>
                <a:spcPts val="1000"/>
              </a:spcBef>
              <a:buClr>
                <a:schemeClr val="accent1"/>
              </a:buClr>
              <a:buSzPct val="80000"/>
              <a:buFont typeface="Wingdings 3" charset="2"/>
              <a:buChar char=""/>
            </a:pPr>
            <a:endParaRPr lang="en-US" sz="7200" dirty="0">
              <a:latin typeface="+mj-lt"/>
              <a:ea typeface="+mj-ea"/>
              <a:cs typeface="+mj-cs"/>
              <a:hlinkClick r:id="rId8"/>
            </a:endParaRPr>
          </a:p>
          <a:p>
            <a:pPr>
              <a:lnSpc>
                <a:spcPct val="90000"/>
              </a:lnSpc>
              <a:spcBef>
                <a:spcPts val="1000"/>
              </a:spcBef>
              <a:buClr>
                <a:schemeClr val="accent1"/>
              </a:buClr>
              <a:buSzPct val="80000"/>
              <a:buFont typeface="Wingdings 3" charset="2"/>
              <a:buChar char=""/>
            </a:pPr>
            <a:r>
              <a:rPr lang="en-US" sz="7200" dirty="0">
                <a:latin typeface="+mj-lt"/>
                <a:ea typeface="+mj-ea"/>
                <a:cs typeface="+mj-cs"/>
                <a:hlinkClick r:id="rId8"/>
              </a:rPr>
              <a:t>14-19 Network College Links Information</a:t>
            </a:r>
            <a:endParaRPr lang="en-US" sz="7200" dirty="0">
              <a:latin typeface="+mj-lt"/>
              <a:ea typeface="+mj-ea"/>
              <a:cs typeface="+mj-cs"/>
            </a:endParaRPr>
          </a:p>
          <a:p>
            <a:pPr>
              <a:lnSpc>
                <a:spcPct val="90000"/>
              </a:lnSpc>
              <a:spcBef>
                <a:spcPts val="1000"/>
              </a:spcBef>
              <a:buClr>
                <a:schemeClr val="accent1"/>
              </a:buClr>
              <a:buSzPct val="80000"/>
              <a:buFont typeface="Wingdings 3" charset="2"/>
              <a:buChar char=""/>
            </a:pPr>
            <a:endParaRPr lang="en-US" sz="1000" dirty="0">
              <a:latin typeface="+mj-lt"/>
              <a:ea typeface="+mj-ea"/>
              <a:cs typeface="+mj-cs"/>
            </a:endParaRPr>
          </a:p>
        </p:txBody>
      </p:sp>
      <p:pic>
        <p:nvPicPr>
          <p:cNvPr id="2" name="Picture 1">
            <a:extLst>
              <a:ext uri="{FF2B5EF4-FFF2-40B4-BE49-F238E27FC236}">
                <a16:creationId xmlns:a16="http://schemas.microsoft.com/office/drawing/2014/main" id="{A66A468A-FF90-8783-4D86-7F3AAC55A7D3}"/>
              </a:ext>
            </a:extLst>
          </p:cNvPr>
          <p:cNvPicPr>
            <a:picLocks noChangeAspect="1"/>
          </p:cNvPicPr>
          <p:nvPr/>
        </p:nvPicPr>
        <p:blipFill rotWithShape="1">
          <a:blip r:embed="rId9"/>
          <a:srcRect l="8263" t="26201" r="42913" b="24799"/>
          <a:stretch/>
        </p:blipFill>
        <p:spPr>
          <a:xfrm>
            <a:off x="4698990" y="4085841"/>
            <a:ext cx="3830736" cy="2162557"/>
          </a:xfrm>
          <a:prstGeom prst="rect">
            <a:avLst/>
          </a:prstGeom>
          <a:effectLst/>
        </p:spPr>
      </p:pic>
    </p:spTree>
    <p:extLst>
      <p:ext uri="{BB962C8B-B14F-4D97-AF65-F5344CB8AC3E}">
        <p14:creationId xmlns:p14="http://schemas.microsoft.com/office/powerpoint/2010/main" val="118045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4"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6" name="Freeform: Shape 75">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4A32DEB-32EE-4792-87F1-43F294A33FE2}"/>
              </a:ext>
            </a:extLst>
          </p:cNvPr>
          <p:cNvSpPr>
            <a:spLocks noGrp="1"/>
          </p:cNvSpPr>
          <p:nvPr>
            <p:ph type="title"/>
          </p:nvPr>
        </p:nvSpPr>
        <p:spPr>
          <a:xfrm>
            <a:off x="489857" y="1645920"/>
            <a:ext cx="2642159" cy="4470821"/>
          </a:xfrm>
        </p:spPr>
        <p:txBody>
          <a:bodyPr>
            <a:normAutofit/>
          </a:bodyPr>
          <a:lstStyle/>
          <a:p>
            <a:pPr algn="r">
              <a:defRPr/>
            </a:pPr>
            <a:r>
              <a:rPr lang="en-GB" sz="3900" dirty="0">
                <a:solidFill>
                  <a:schemeClr val="bg2"/>
                </a:solidFill>
              </a:rPr>
              <a:t>How to Complete the options form</a:t>
            </a:r>
          </a:p>
        </p:txBody>
      </p:sp>
      <p:sp>
        <p:nvSpPr>
          <p:cNvPr id="13315" name="Content Placeholder 2">
            <a:extLst>
              <a:ext uri="{FF2B5EF4-FFF2-40B4-BE49-F238E27FC236}">
                <a16:creationId xmlns:a16="http://schemas.microsoft.com/office/drawing/2014/main" id="{C8B82963-C5EF-48CA-BC52-882640A4CDC0}"/>
              </a:ext>
            </a:extLst>
          </p:cNvPr>
          <p:cNvSpPr>
            <a:spLocks noGrp="1"/>
          </p:cNvSpPr>
          <p:nvPr>
            <p:ph idx="1"/>
          </p:nvPr>
        </p:nvSpPr>
        <p:spPr>
          <a:xfrm>
            <a:off x="3903081" y="1206700"/>
            <a:ext cx="4702076" cy="5390652"/>
          </a:xfrm>
        </p:spPr>
        <p:txBody>
          <a:bodyPr>
            <a:normAutofit/>
          </a:bodyPr>
          <a:lstStyle/>
          <a:p>
            <a:r>
              <a:rPr lang="en-GB" altLang="en-US" dirty="0"/>
              <a:t>Please choose 1 option from each column A, B and C.</a:t>
            </a:r>
          </a:p>
          <a:p>
            <a:r>
              <a:rPr lang="en-GB" altLang="en-US" dirty="0"/>
              <a:t>Please indicate your second choice in the box below.</a:t>
            </a:r>
          </a:p>
          <a:p>
            <a:r>
              <a:rPr lang="en-GB" altLang="en-US" dirty="0"/>
              <a:t>If you are choosing to apply for college in option A, your second choice must be a school based course.</a:t>
            </a:r>
          </a:p>
          <a:p>
            <a:r>
              <a:rPr lang="en-GB" altLang="en-US" dirty="0"/>
              <a:t>If you have any requests or clashes you want us to look at please write it in the box underneath.</a:t>
            </a:r>
          </a:p>
          <a:p>
            <a:r>
              <a:rPr lang="en-GB" altLang="en-US" dirty="0"/>
              <a:t>Please can both parent and learner sign the options form.</a:t>
            </a:r>
          </a:p>
          <a:p>
            <a:endParaRPr lang="en-GB" altLang="en-US" dirty="0"/>
          </a:p>
          <a:p>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5B00625-8B8D-98EC-19B0-36081D9CAC5D}"/>
              </a:ext>
            </a:extLst>
          </p:cNvPr>
          <p:cNvPicPr>
            <a:picLocks noGrp="1" noChangeAspect="1"/>
          </p:cNvPicPr>
          <p:nvPr>
            <p:ph idx="1"/>
          </p:nvPr>
        </p:nvPicPr>
        <p:blipFill rotWithShape="1">
          <a:blip r:embed="rId2"/>
          <a:srcRect l="41450" t="30360" r="35762" b="15919"/>
          <a:stretch/>
        </p:blipFill>
        <p:spPr>
          <a:xfrm>
            <a:off x="2195736" y="202332"/>
            <a:ext cx="4866703" cy="6453336"/>
          </a:xfrm>
        </p:spPr>
      </p:pic>
    </p:spTree>
    <p:extLst>
      <p:ext uri="{BB962C8B-B14F-4D97-AF65-F5344CB8AC3E}">
        <p14:creationId xmlns:p14="http://schemas.microsoft.com/office/powerpoint/2010/main" val="411889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A908-A5A4-48D1-80AC-FB4F2A027838}"/>
              </a:ext>
            </a:extLst>
          </p:cNvPr>
          <p:cNvSpPr>
            <a:spLocks noGrp="1"/>
          </p:cNvSpPr>
          <p:nvPr>
            <p:ph type="title"/>
          </p:nvPr>
        </p:nvSpPr>
        <p:spPr>
          <a:xfrm>
            <a:off x="486698" y="629266"/>
            <a:ext cx="3124882" cy="1622321"/>
          </a:xfrm>
        </p:spPr>
        <p:txBody>
          <a:bodyPr>
            <a:normAutofit fontScale="90000"/>
          </a:bodyPr>
          <a:lstStyle/>
          <a:p>
            <a:pPr eaLnBrk="1" hangingPunct="1">
              <a:defRPr/>
            </a:pPr>
            <a:r>
              <a:rPr lang="en-GB" dirty="0"/>
              <a:t>This Presentation</a:t>
            </a:r>
          </a:p>
        </p:txBody>
      </p:sp>
      <p:sp>
        <p:nvSpPr>
          <p:cNvPr id="4099" name="Content Placeholder 4">
            <a:extLst>
              <a:ext uri="{FF2B5EF4-FFF2-40B4-BE49-F238E27FC236}">
                <a16:creationId xmlns:a16="http://schemas.microsoft.com/office/drawing/2014/main" id="{9901566E-1E42-4976-9FC5-F65D19838161}"/>
              </a:ext>
            </a:extLst>
          </p:cNvPr>
          <p:cNvSpPr>
            <a:spLocks noGrp="1"/>
          </p:cNvSpPr>
          <p:nvPr>
            <p:ph idx="1"/>
          </p:nvPr>
        </p:nvSpPr>
        <p:spPr>
          <a:xfrm>
            <a:off x="486698" y="2438400"/>
            <a:ext cx="3124882" cy="3785419"/>
          </a:xfrm>
        </p:spPr>
        <p:txBody>
          <a:bodyPr>
            <a:normAutofit/>
          </a:bodyPr>
          <a:lstStyle/>
          <a:p>
            <a:pPr marL="479425"/>
            <a:r>
              <a:rPr lang="en-GB" altLang="en-US" dirty="0"/>
              <a:t>Discuss the rationale for the options available.</a:t>
            </a:r>
          </a:p>
          <a:p>
            <a:pPr marL="479425"/>
            <a:r>
              <a:rPr lang="en-GB" altLang="en-US" dirty="0"/>
              <a:t>Provide timeline</a:t>
            </a:r>
          </a:p>
          <a:p>
            <a:pPr marL="479425"/>
            <a:r>
              <a:rPr lang="en-GB" altLang="en-US" dirty="0"/>
              <a:t>Explain the process</a:t>
            </a:r>
          </a:p>
        </p:txBody>
      </p:sp>
      <p:sp>
        <p:nvSpPr>
          <p:cNvPr id="74"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6" name="Rectangle 75">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100" name="Picture 2">
            <a:extLst>
              <a:ext uri="{FF2B5EF4-FFF2-40B4-BE49-F238E27FC236}">
                <a16:creationId xmlns:a16="http://schemas.microsoft.com/office/drawing/2014/main" id="{C6D7E990-C909-401A-BDC3-7553181B830A}"/>
              </a:ext>
            </a:extLst>
          </p:cNvPr>
          <p:cNvPicPr>
            <a:picLocks noChangeAspect="1"/>
          </p:cNvPicPr>
          <p:nvPr/>
        </p:nvPicPr>
        <p:blipFill rotWithShape="1">
          <a:blip r:embed="rId3">
            <a:extLst>
              <a:ext uri="{28A0092B-C50C-407E-A947-70E740481C1C}">
                <a14:useLocalDpi xmlns:a14="http://schemas.microsoft.com/office/drawing/2010/main" val="0"/>
              </a:ext>
            </a:extLst>
          </a:blip>
          <a:srcRect l="14782" r="34785" b="2"/>
          <a:stretch/>
        </p:blipFill>
        <p:spPr bwMode="auto">
          <a:xfrm>
            <a:off x="4570494" y="957130"/>
            <a:ext cx="4087416" cy="494373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rol 1">
            <a:extLst>
              <a:ext uri="{FF2B5EF4-FFF2-40B4-BE49-F238E27FC236}">
                <a16:creationId xmlns:a16="http://schemas.microsoft.com/office/drawing/2014/main" id="{9E52E020-1987-4AF2-AEAF-1B34F6E29C5E}"/>
              </a:ext>
            </a:extLst>
          </p:cNvPr>
          <p:cNvSpPr>
            <a:spLocks noChangeArrowheads="1" noChangeShapeType="1"/>
          </p:cNvSpPr>
          <p:nvPr/>
        </p:nvSpPr>
        <p:spPr bwMode="auto">
          <a:xfrm>
            <a:off x="5981700" y="4289425"/>
            <a:ext cx="5716588" cy="36385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C1485D4F-11CD-55B1-AD56-84AAD87394F8}"/>
              </a:ext>
            </a:extLst>
          </p:cNvPr>
          <p:cNvPicPr>
            <a:picLocks noChangeAspect="1"/>
          </p:cNvPicPr>
          <p:nvPr/>
        </p:nvPicPr>
        <p:blipFill rotWithShape="1">
          <a:blip r:embed="rId3"/>
          <a:srcRect l="29525" t="26201" r="20863" b="20601"/>
          <a:stretch/>
        </p:blipFill>
        <p:spPr>
          <a:xfrm>
            <a:off x="429523" y="764704"/>
            <a:ext cx="8356718" cy="5040560"/>
          </a:xfrm>
          <a:prstGeom prst="rect">
            <a:avLst/>
          </a:prstGeom>
        </p:spPr>
      </p:pic>
    </p:spTree>
    <p:extLst>
      <p:ext uri="{BB962C8B-B14F-4D97-AF65-F5344CB8AC3E}">
        <p14:creationId xmlns:p14="http://schemas.microsoft.com/office/powerpoint/2010/main" val="381089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2FC2-5355-4D2B-900E-BEFC2F6AFAE0}"/>
              </a:ext>
            </a:extLst>
          </p:cNvPr>
          <p:cNvSpPr>
            <a:spLocks noGrp="1"/>
          </p:cNvSpPr>
          <p:nvPr>
            <p:ph type="title"/>
          </p:nvPr>
        </p:nvSpPr>
        <p:spPr/>
        <p:txBody>
          <a:bodyPr/>
          <a:lstStyle/>
          <a:p>
            <a:pPr>
              <a:defRPr/>
            </a:pPr>
            <a:r>
              <a:rPr lang="en-GB" dirty="0"/>
              <a:t>Don’t Worry</a:t>
            </a:r>
          </a:p>
        </p:txBody>
      </p:sp>
      <p:sp>
        <p:nvSpPr>
          <p:cNvPr id="17411" name="Content Placeholder 2">
            <a:extLst>
              <a:ext uri="{FF2B5EF4-FFF2-40B4-BE49-F238E27FC236}">
                <a16:creationId xmlns:a16="http://schemas.microsoft.com/office/drawing/2014/main" id="{ED9E45CA-0986-4563-9942-0F177D9A9D9C}"/>
              </a:ext>
            </a:extLst>
          </p:cNvPr>
          <p:cNvSpPr>
            <a:spLocks noGrp="1"/>
          </p:cNvSpPr>
          <p:nvPr>
            <p:ph idx="1"/>
          </p:nvPr>
        </p:nvSpPr>
        <p:spPr/>
        <p:txBody>
          <a:bodyPr/>
          <a:lstStyle/>
          <a:p>
            <a:pPr marL="0" indent="0">
              <a:buNone/>
              <a:defRPr/>
            </a:pPr>
            <a:r>
              <a:rPr lang="en-GB" altLang="en-US" dirty="0"/>
              <a:t>If unsure or needing further advice:</a:t>
            </a:r>
          </a:p>
          <a:p>
            <a:pPr>
              <a:defRPr/>
            </a:pPr>
            <a:endParaRPr lang="en-GB" altLang="en-US" dirty="0"/>
          </a:p>
          <a:p>
            <a:pPr marL="0" indent="0">
              <a:buNone/>
              <a:defRPr/>
            </a:pPr>
            <a:r>
              <a:rPr lang="en-GB" altLang="en-US" dirty="0">
                <a:hlinkClick r:id="rId2"/>
              </a:rPr>
              <a:t>Nicola.Holden@maelorschool.org.uk</a:t>
            </a:r>
            <a:endParaRPr lang="en-GB" altLang="en-US" dirty="0"/>
          </a:p>
          <a:p>
            <a:pPr marL="0" indent="0">
              <a:buNone/>
              <a:defRPr/>
            </a:pPr>
            <a:r>
              <a:rPr lang="en-GB" altLang="en-US" dirty="0">
                <a:hlinkClick r:id="rId3"/>
              </a:rPr>
              <a:t>Natalie.Williams@maelorschool.org.uk</a:t>
            </a:r>
            <a:endParaRPr lang="en-GB" altLang="en-US" dirty="0"/>
          </a:p>
          <a:p>
            <a:pPr marL="0" indent="0">
              <a:buNone/>
              <a:defRPr/>
            </a:pPr>
            <a:endParaRPr lang="en-GB" altLang="en-US" dirty="0"/>
          </a:p>
          <a:p>
            <a:pPr marL="0" indent="0">
              <a:buNone/>
              <a:defRPr/>
            </a:pPr>
            <a:r>
              <a:rPr lang="en-GB" altLang="en-US" dirty="0"/>
              <a:t>Use the Link below to access Careers Wales :</a:t>
            </a:r>
          </a:p>
          <a:p>
            <a:pPr marL="0" indent="0">
              <a:buNone/>
              <a:defRPr/>
            </a:pPr>
            <a:r>
              <a:rPr lang="en-GB" altLang="en-US" dirty="0">
                <a:hlinkClick r:id="rId4"/>
              </a:rPr>
              <a:t>Careers Wales Choosing Options Advice</a:t>
            </a:r>
            <a:endParaRPr lang="en-GB" altLang="en-US" dirty="0"/>
          </a:p>
          <a:p>
            <a:pPr marL="0" indent="0">
              <a:buNone/>
              <a:defRPr/>
            </a:pPr>
            <a:endParaRPr lang="en-GB" altLang="en-US" dirty="0"/>
          </a:p>
          <a:p>
            <a:pPr marL="0" indent="0">
              <a:buNone/>
              <a:defRPr/>
            </a:pPr>
            <a:endParaRPr lang="en-GB" altLang="en-US" dirty="0"/>
          </a:p>
          <a:p>
            <a:pPr marL="0" indent="0">
              <a:buNone/>
              <a:defRPr/>
            </a:pPr>
            <a:endParaRPr lang="en-GB" altLang="en-US" dirty="0"/>
          </a:p>
          <a:p>
            <a:pPr marL="136525" indent="0">
              <a:buFont typeface="Wingdings 2" panose="05020102010507070707" pitchFamily="18" charset="2"/>
              <a:buNone/>
              <a:defRPr/>
            </a:pPr>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672A3-D8C5-4FC2-B073-540373D275AF}"/>
              </a:ext>
            </a:extLst>
          </p:cNvPr>
          <p:cNvSpPr>
            <a:spLocks noGrp="1"/>
          </p:cNvSpPr>
          <p:nvPr>
            <p:ph type="title"/>
          </p:nvPr>
        </p:nvSpPr>
        <p:spPr>
          <a:xfrm>
            <a:off x="482891" y="1447800"/>
            <a:ext cx="2331469" cy="4572000"/>
          </a:xfrm>
        </p:spPr>
        <p:txBody>
          <a:bodyPr anchor="ctr">
            <a:normAutofit/>
          </a:bodyPr>
          <a:lstStyle/>
          <a:p>
            <a:r>
              <a:rPr lang="en-GB" sz="3100">
                <a:solidFill>
                  <a:srgbClr val="EBEBEB"/>
                </a:solidFill>
              </a:rPr>
              <a:t>Timeline</a:t>
            </a: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AE2DE8E-3393-44DD-A6C5-D0A7993FE717}"/>
              </a:ext>
            </a:extLst>
          </p:cNvPr>
          <p:cNvGraphicFramePr>
            <a:graphicFrameLocks noGrp="1"/>
          </p:cNvGraphicFramePr>
          <p:nvPr>
            <p:ph idx="1"/>
            <p:extLst>
              <p:ext uri="{D42A27DB-BD31-4B8C-83A1-F6EECF244321}">
                <p14:modId xmlns:p14="http://schemas.microsoft.com/office/powerpoint/2010/main" val="1643363827"/>
              </p:ext>
            </p:extLst>
          </p:nvPr>
        </p:nvGraphicFramePr>
        <p:xfrm>
          <a:off x="3527408" y="1143000"/>
          <a:ext cx="5365072" cy="5310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9FD198C-21C6-2190-A16A-D92C2221AF6D}"/>
              </a:ext>
            </a:extLst>
          </p:cNvPr>
          <p:cNvSpPr txBox="1"/>
          <p:nvPr/>
        </p:nvSpPr>
        <p:spPr>
          <a:xfrm>
            <a:off x="4860032" y="3501009"/>
            <a:ext cx="3888432" cy="584775"/>
          </a:xfrm>
          <a:prstGeom prst="rect">
            <a:avLst/>
          </a:prstGeom>
          <a:noFill/>
        </p:spPr>
        <p:txBody>
          <a:bodyPr wrap="square">
            <a:spAutoFit/>
          </a:bodyPr>
          <a:lstStyle/>
          <a:p>
            <a:pPr lvl="0"/>
            <a:r>
              <a:rPr lang="en-US" sz="1600" dirty="0"/>
              <a:t>Year 9 Parents’ Evening to discuss progress in subject areas.</a:t>
            </a:r>
          </a:p>
        </p:txBody>
      </p:sp>
    </p:spTree>
    <p:extLst>
      <p:ext uri="{BB962C8B-B14F-4D97-AF65-F5344CB8AC3E}">
        <p14:creationId xmlns:p14="http://schemas.microsoft.com/office/powerpoint/2010/main" val="9168143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8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FBE861E-016C-4E95-AB85-010E3D325260}"/>
              </a:ext>
            </a:extLst>
          </p:cNvPr>
          <p:cNvSpPr>
            <a:spLocks noGrp="1"/>
          </p:cNvSpPr>
          <p:nvPr>
            <p:ph type="title"/>
          </p:nvPr>
        </p:nvSpPr>
        <p:spPr>
          <a:xfrm>
            <a:off x="604646" y="804672"/>
            <a:ext cx="2641019" cy="5248656"/>
          </a:xfrm>
        </p:spPr>
        <p:txBody>
          <a:bodyPr anchor="ctr">
            <a:normAutofit/>
          </a:bodyPr>
          <a:lstStyle/>
          <a:p>
            <a:pPr algn="ctr">
              <a:defRPr/>
            </a:pPr>
            <a:r>
              <a:rPr lang="en-GB" sz="3600"/>
              <a:t>Changes to the Welsh Curriculum from 2017</a:t>
            </a:r>
          </a:p>
        </p:txBody>
      </p:sp>
      <p:sp>
        <p:nvSpPr>
          <p:cNvPr id="6147" name="Content Placeholder 2">
            <a:extLst>
              <a:ext uri="{FF2B5EF4-FFF2-40B4-BE49-F238E27FC236}">
                <a16:creationId xmlns:a16="http://schemas.microsoft.com/office/drawing/2014/main" id="{BF721E0C-CC52-498D-85D1-184ABBE195E4}"/>
              </a:ext>
            </a:extLst>
          </p:cNvPr>
          <p:cNvSpPr>
            <a:spLocks noGrp="1"/>
          </p:cNvSpPr>
          <p:nvPr>
            <p:ph idx="1"/>
          </p:nvPr>
        </p:nvSpPr>
        <p:spPr>
          <a:xfrm>
            <a:off x="3731895" y="804671"/>
            <a:ext cx="4799948" cy="5248657"/>
          </a:xfrm>
        </p:spPr>
        <p:txBody>
          <a:bodyPr anchor="ctr">
            <a:normAutofit/>
          </a:bodyPr>
          <a:lstStyle/>
          <a:p>
            <a:r>
              <a:rPr lang="en-GB" altLang="en-US" sz="2800" dirty="0"/>
              <a:t>New GCSEs in English </a:t>
            </a:r>
          </a:p>
          <a:p>
            <a:r>
              <a:rPr lang="en-GB" altLang="en-US" sz="2800" dirty="0"/>
              <a:t>Two Maths qualification</a:t>
            </a:r>
          </a:p>
          <a:p>
            <a:r>
              <a:rPr lang="en-GB" altLang="en-US" sz="2800" dirty="0"/>
              <a:t>Skills challenge certificate</a:t>
            </a:r>
          </a:p>
          <a:p>
            <a:r>
              <a:rPr lang="en-GB" altLang="en-US" sz="2800" dirty="0"/>
              <a:t>Welsh Full Course</a:t>
            </a:r>
          </a:p>
          <a:p>
            <a:r>
              <a:rPr lang="en-GB" altLang="en-US" sz="2800" dirty="0"/>
              <a:t>Almost all GCSE’s content changed</a:t>
            </a:r>
          </a:p>
          <a:p>
            <a:r>
              <a:rPr lang="en-GB" altLang="en-US" sz="2800" dirty="0"/>
              <a:t>Grades not numbers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8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13C9C7F-5085-4A3B-A373-F6F9CC1144AD}"/>
              </a:ext>
            </a:extLst>
          </p:cNvPr>
          <p:cNvSpPr>
            <a:spLocks noGrp="1"/>
          </p:cNvSpPr>
          <p:nvPr>
            <p:ph type="title"/>
          </p:nvPr>
        </p:nvSpPr>
        <p:spPr>
          <a:xfrm>
            <a:off x="604646" y="804672"/>
            <a:ext cx="2641019" cy="5248656"/>
          </a:xfrm>
        </p:spPr>
        <p:txBody>
          <a:bodyPr anchor="ctr">
            <a:normAutofit/>
          </a:bodyPr>
          <a:lstStyle/>
          <a:p>
            <a:pPr algn="ctr">
              <a:defRPr/>
            </a:pPr>
            <a:r>
              <a:rPr lang="en-GB" dirty="0"/>
              <a:t>Everyone</a:t>
            </a:r>
            <a:endParaRPr lang="en-GB"/>
          </a:p>
        </p:txBody>
      </p:sp>
      <p:sp>
        <p:nvSpPr>
          <p:cNvPr id="8195" name="Content Placeholder 2">
            <a:extLst>
              <a:ext uri="{FF2B5EF4-FFF2-40B4-BE49-F238E27FC236}">
                <a16:creationId xmlns:a16="http://schemas.microsoft.com/office/drawing/2014/main" id="{80B3DD09-660E-4867-A43E-ADBFB5F23D8F}"/>
              </a:ext>
            </a:extLst>
          </p:cNvPr>
          <p:cNvSpPr>
            <a:spLocks noGrp="1"/>
          </p:cNvSpPr>
          <p:nvPr>
            <p:ph idx="1"/>
          </p:nvPr>
        </p:nvSpPr>
        <p:spPr>
          <a:xfrm>
            <a:off x="3731895" y="804671"/>
            <a:ext cx="4799948" cy="5248657"/>
          </a:xfrm>
        </p:spPr>
        <p:txBody>
          <a:bodyPr anchor="ctr">
            <a:normAutofit lnSpcReduction="10000"/>
          </a:bodyPr>
          <a:lstStyle/>
          <a:p>
            <a:r>
              <a:rPr lang="en-GB" altLang="en-US" sz="2400" dirty="0"/>
              <a:t>Maths x2</a:t>
            </a:r>
          </a:p>
          <a:p>
            <a:r>
              <a:rPr lang="en-GB" altLang="en-US" sz="2400" dirty="0"/>
              <a:t>English x2</a:t>
            </a:r>
          </a:p>
          <a:p>
            <a:r>
              <a:rPr lang="en-GB" altLang="en-US" sz="2400" dirty="0"/>
              <a:t>Science x2 or 3</a:t>
            </a:r>
          </a:p>
          <a:p>
            <a:r>
              <a:rPr lang="en-GB" altLang="en-US" sz="2400" dirty="0"/>
              <a:t>Welsh x1</a:t>
            </a:r>
          </a:p>
          <a:p>
            <a:r>
              <a:rPr lang="en-GB" altLang="en-US" sz="2400" dirty="0"/>
              <a:t>Skills Challenge Certificate x1 (in Science time)</a:t>
            </a:r>
          </a:p>
          <a:p>
            <a:r>
              <a:rPr lang="en-GB" altLang="en-US" sz="2400" dirty="0"/>
              <a:t>PSE (</a:t>
            </a:r>
            <a:r>
              <a:rPr lang="en-GB" altLang="en-US" sz="2400" dirty="0" err="1"/>
              <a:t>Agored</a:t>
            </a:r>
            <a:r>
              <a:rPr lang="en-GB" altLang="en-US" sz="2400" dirty="0"/>
              <a:t> Cymru) equivalent to 2 Grade B at GCSE</a:t>
            </a:r>
          </a:p>
          <a:p>
            <a:r>
              <a:rPr lang="en-GB" altLang="en-US" sz="2400" dirty="0"/>
              <a:t>RS</a:t>
            </a:r>
          </a:p>
          <a:p>
            <a:endParaRPr lang="en-GB" altLang="en-US" dirty="0"/>
          </a:p>
          <a:p>
            <a:pPr marL="136525" indent="0">
              <a:buNone/>
            </a:pPr>
            <a:r>
              <a:rPr lang="en-GB" altLang="en-US" dirty="0"/>
              <a:t>REALITY IS, ONLY CHOOSING THREE SUBJECTS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B83A058-E09F-44CF-ACB9-6706DE9CAA6E}"/>
              </a:ext>
            </a:extLst>
          </p:cNvPr>
          <p:cNvSpPr>
            <a:spLocks noGrp="1"/>
          </p:cNvSpPr>
          <p:nvPr>
            <p:ph type="title"/>
          </p:nvPr>
        </p:nvSpPr>
        <p:spPr>
          <a:xfrm>
            <a:off x="604646" y="804672"/>
            <a:ext cx="2641019" cy="5248656"/>
          </a:xfrm>
        </p:spPr>
        <p:txBody>
          <a:bodyPr anchor="ctr">
            <a:normAutofit/>
          </a:bodyPr>
          <a:lstStyle/>
          <a:p>
            <a:pPr algn="ctr"/>
            <a:r>
              <a:rPr lang="en-GB" dirty="0"/>
              <a:t>What Are the Option Subjects?</a:t>
            </a:r>
            <a:endParaRPr lang="en-GB"/>
          </a:p>
        </p:txBody>
      </p:sp>
      <p:sp>
        <p:nvSpPr>
          <p:cNvPr id="3" name="Content Placeholder 2">
            <a:extLst>
              <a:ext uri="{FF2B5EF4-FFF2-40B4-BE49-F238E27FC236}">
                <a16:creationId xmlns:a16="http://schemas.microsoft.com/office/drawing/2014/main" id="{141129AE-3D9B-411B-9622-B59BACE15CC7}"/>
              </a:ext>
            </a:extLst>
          </p:cNvPr>
          <p:cNvSpPr>
            <a:spLocks noGrp="1"/>
          </p:cNvSpPr>
          <p:nvPr>
            <p:ph idx="1"/>
          </p:nvPr>
        </p:nvSpPr>
        <p:spPr>
          <a:xfrm>
            <a:off x="3731895" y="804671"/>
            <a:ext cx="4799948" cy="5248657"/>
          </a:xfrm>
        </p:spPr>
        <p:txBody>
          <a:bodyPr anchor="ctr">
            <a:normAutofit/>
          </a:bodyPr>
          <a:lstStyle/>
          <a:p>
            <a:r>
              <a:rPr lang="en-GB" dirty="0"/>
              <a:t>All of the courses available are explained in the options booklet.</a:t>
            </a:r>
          </a:p>
          <a:p>
            <a:r>
              <a:rPr lang="en-GB" dirty="0"/>
              <a:t>Many of the subjects available are the traditional GCSE subjects such as History and Geography.</a:t>
            </a:r>
          </a:p>
          <a:p>
            <a:r>
              <a:rPr lang="en-GB" dirty="0"/>
              <a:t>Some subjects are facilitating subjects, they are highly academic and if you are considering applying to Russel Group Universities in the future then at least one of these is advised.</a:t>
            </a:r>
          </a:p>
          <a:p>
            <a:r>
              <a:rPr lang="en-GB" dirty="0"/>
              <a:t>Further advice on this is on the informed choices website.</a:t>
            </a:r>
          </a:p>
          <a:p>
            <a:endParaRPr lang="en-GB" dirty="0"/>
          </a:p>
        </p:txBody>
      </p:sp>
    </p:spTree>
    <p:extLst>
      <p:ext uri="{BB962C8B-B14F-4D97-AF65-F5344CB8AC3E}">
        <p14:creationId xmlns:p14="http://schemas.microsoft.com/office/powerpoint/2010/main" val="366127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81FF-D827-47C7-85E5-14FEA5552F2E}"/>
              </a:ext>
            </a:extLst>
          </p:cNvPr>
          <p:cNvSpPr>
            <a:spLocks noGrp="1"/>
          </p:cNvSpPr>
          <p:nvPr>
            <p:ph type="title"/>
          </p:nvPr>
        </p:nvSpPr>
        <p:spPr>
          <a:xfrm>
            <a:off x="484583" y="452718"/>
            <a:ext cx="7053542" cy="1400530"/>
          </a:xfrm>
        </p:spPr>
        <p:txBody>
          <a:bodyPr>
            <a:normAutofit/>
          </a:bodyPr>
          <a:lstStyle/>
          <a:p>
            <a:pPr>
              <a:defRPr/>
            </a:pPr>
            <a:r>
              <a:rPr lang="en-GB" dirty="0"/>
              <a:t>Informed Choices</a:t>
            </a:r>
          </a:p>
        </p:txBody>
      </p:sp>
      <p:graphicFrame>
        <p:nvGraphicFramePr>
          <p:cNvPr id="5" name="Content Placeholder 2">
            <a:extLst>
              <a:ext uri="{FF2B5EF4-FFF2-40B4-BE49-F238E27FC236}">
                <a16:creationId xmlns:a16="http://schemas.microsoft.com/office/drawing/2014/main" id="{68E60203-9317-4219-A46D-DA3F1831FB07}"/>
              </a:ext>
            </a:extLst>
          </p:cNvPr>
          <p:cNvGraphicFramePr>
            <a:graphicFrameLocks noGrp="1"/>
          </p:cNvGraphicFramePr>
          <p:nvPr>
            <p:ph idx="1"/>
            <p:extLst>
              <p:ext uri="{D42A27DB-BD31-4B8C-83A1-F6EECF244321}">
                <p14:modId xmlns:p14="http://schemas.microsoft.com/office/powerpoint/2010/main" val="3978478200"/>
              </p:ext>
            </p:extLst>
          </p:nvPr>
        </p:nvGraphicFramePr>
        <p:xfrm>
          <a:off x="476063" y="1828442"/>
          <a:ext cx="819187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5" name="Rectangle 72">
            <a:extLst>
              <a:ext uri="{FF2B5EF4-FFF2-40B4-BE49-F238E27FC236}">
                <a16:creationId xmlns:a16="http://schemas.microsoft.com/office/drawing/2014/main" id="{E3A446B6-2204-48B8-A7C5-606E45BCA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1F37A-17CB-465A-A244-72F933C2C7B4}"/>
              </a:ext>
            </a:extLst>
          </p:cNvPr>
          <p:cNvSpPr>
            <a:spLocks noGrp="1"/>
          </p:cNvSpPr>
          <p:nvPr>
            <p:ph type="title"/>
          </p:nvPr>
        </p:nvSpPr>
        <p:spPr>
          <a:xfrm>
            <a:off x="486696" y="965201"/>
            <a:ext cx="2629122" cy="4773612"/>
          </a:xfrm>
        </p:spPr>
        <p:txBody>
          <a:bodyPr anchor="ctr">
            <a:normAutofit/>
          </a:bodyPr>
          <a:lstStyle/>
          <a:p>
            <a:pPr>
              <a:defRPr/>
            </a:pPr>
            <a:r>
              <a:rPr lang="en-GB">
                <a:solidFill>
                  <a:srgbClr val="EBEBEB"/>
                </a:solidFill>
              </a:rPr>
              <a:t>What we have been told.</a:t>
            </a:r>
          </a:p>
        </p:txBody>
      </p:sp>
      <p:sp>
        <p:nvSpPr>
          <p:cNvPr id="9226" name="Rectangle 74">
            <a:extLst>
              <a:ext uri="{FF2B5EF4-FFF2-40B4-BE49-F238E27FC236}">
                <a16:creationId xmlns:a16="http://schemas.microsoft.com/office/drawing/2014/main" id="{FBF70932-2C39-4BA6-AA08-EF3AD899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7"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78">
            <a:extLst>
              <a:ext uri="{FF2B5EF4-FFF2-40B4-BE49-F238E27FC236}">
                <a16:creationId xmlns:a16="http://schemas.microsoft.com/office/drawing/2014/main" id="{302302A5-B07A-48BB-9A56-89192DCCA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221" name="Content Placeholder 2">
            <a:extLst>
              <a:ext uri="{FF2B5EF4-FFF2-40B4-BE49-F238E27FC236}">
                <a16:creationId xmlns:a16="http://schemas.microsoft.com/office/drawing/2014/main" id="{2BE4D753-D3BB-4D67-BC2A-7142420EC890}"/>
              </a:ext>
            </a:extLst>
          </p:cNvPr>
          <p:cNvGraphicFramePr>
            <a:graphicFrameLocks noGrp="1"/>
          </p:cNvGraphicFramePr>
          <p:nvPr>
            <p:ph idx="1"/>
            <p:extLst>
              <p:ext uri="{D42A27DB-BD31-4B8C-83A1-F6EECF244321}">
                <p14:modId xmlns:p14="http://schemas.microsoft.com/office/powerpoint/2010/main" val="4034118781"/>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4" name="Picture 73">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6" name="Oval 75">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0" name="Picture 79">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82" name="Rectangle 81">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C958926-9CCD-4DA1-9AB0-0DA0930D47DA}"/>
              </a:ext>
            </a:extLst>
          </p:cNvPr>
          <p:cNvSpPr>
            <a:spLocks noGrp="1"/>
          </p:cNvSpPr>
          <p:nvPr>
            <p:ph type="title"/>
          </p:nvPr>
        </p:nvSpPr>
        <p:spPr>
          <a:xfrm>
            <a:off x="6143943" y="1325880"/>
            <a:ext cx="2514282" cy="3066507"/>
          </a:xfrm>
        </p:spPr>
        <p:txBody>
          <a:bodyPr vert="horz" lIns="91440" tIns="45720" rIns="91440" bIns="45720" rtlCol="0" anchor="b">
            <a:normAutofit/>
          </a:bodyPr>
          <a:lstStyle/>
          <a:p>
            <a:pPr>
              <a:lnSpc>
                <a:spcPct val="90000"/>
              </a:lnSpc>
              <a:defRPr/>
            </a:pPr>
            <a:r>
              <a:rPr lang="en-US" sz="3300"/>
              <a:t>Skills Challenge Certificate</a:t>
            </a:r>
          </a:p>
        </p:txBody>
      </p:sp>
      <p:sp>
        <p:nvSpPr>
          <p:cNvPr id="84" name="Rectangle 83">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88"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924197"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171" name="Content Placeholder 3">
            <a:extLst>
              <a:ext uri="{FF2B5EF4-FFF2-40B4-BE49-F238E27FC236}">
                <a16:creationId xmlns:a16="http://schemas.microsoft.com/office/drawing/2014/main" id="{B65EF10F-3420-4254-8B3D-484C7B419590}"/>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a:xfrm>
            <a:off x="482890" y="1136057"/>
            <a:ext cx="4702997" cy="4585421"/>
          </a:xfrm>
          <a:prstGeom prst="rect">
            <a:avLst/>
          </a:prstGeom>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15528</TotalTime>
  <Words>974</Words>
  <Application>Microsoft Office PowerPoint</Application>
  <PresentationFormat>On-screen Show (4:3)</PresentationFormat>
  <Paragraphs>161</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 2</vt:lpstr>
      <vt:lpstr>Wingdings 3</vt:lpstr>
      <vt:lpstr>Ion</vt:lpstr>
      <vt:lpstr>The Maelor School</vt:lpstr>
      <vt:lpstr>This Presentation</vt:lpstr>
      <vt:lpstr>Timeline</vt:lpstr>
      <vt:lpstr>Changes to the Welsh Curriculum from 2017</vt:lpstr>
      <vt:lpstr>Everyone</vt:lpstr>
      <vt:lpstr>What Are the Option Subjects?</vt:lpstr>
      <vt:lpstr>Informed Choices</vt:lpstr>
      <vt:lpstr>What we have been told.</vt:lpstr>
      <vt:lpstr>Skills Challenge Certificate</vt:lpstr>
      <vt:lpstr>Science</vt:lpstr>
      <vt:lpstr>Computer Science</vt:lpstr>
      <vt:lpstr>Agored Cymru</vt:lpstr>
      <vt:lpstr>Learning in the Oudoors</vt:lpstr>
      <vt:lpstr>Work Related Education</vt:lpstr>
      <vt:lpstr>College Courses</vt:lpstr>
      <vt:lpstr>College Courses</vt:lpstr>
      <vt:lpstr>PowerPoint Presentation</vt:lpstr>
      <vt:lpstr>How to Complete the options form</vt:lpstr>
      <vt:lpstr>PowerPoint Presentation</vt:lpstr>
      <vt:lpstr>PowerPoint Presentation</vt:lpstr>
      <vt:lpstr>Don’t Worry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Maelor School</dc:title>
  <dc:creator>Simon Ellis</dc:creator>
  <cp:lastModifiedBy>Nicola PRESTON (The Maelor School)</cp:lastModifiedBy>
  <cp:revision>91</cp:revision>
  <dcterms:created xsi:type="dcterms:W3CDTF">2012-06-27T15:37:45Z</dcterms:created>
  <dcterms:modified xsi:type="dcterms:W3CDTF">2023-01-16T11:41:13Z</dcterms:modified>
</cp:coreProperties>
</file>